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</p:sldIdLst>
  <p:sldSz cx="18288000" cy="10287000"/>
  <p:notesSz cx="6858000" cy="9144000"/>
  <p:embeddedFontLst>
    <p:embeddedFont>
      <p:font typeface="Hammersmith One" charset="1" panose="020107030305010605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Kollektif" charset="1" panose="020B0604020101010102"/>
      <p:regular r:id="rId11"/>
    </p:embeddedFont>
    <p:embeddedFont>
      <p:font typeface="Kollektif Bold" charset="1" panose="020B0604020101010102"/>
      <p:regular r:id="rId12"/>
    </p:embeddedFont>
    <p:embeddedFont>
      <p:font typeface="Kollektif Italics" charset="1" panose="020B0604020101010102"/>
      <p:regular r:id="rId13"/>
    </p:embeddedFont>
    <p:embeddedFont>
      <p:font typeface="Kollektif Bold Italics" charset="1" panose="020B0604020101010102"/>
      <p:regular r:id="rId14"/>
    </p:embeddedFont>
    <p:embeddedFont>
      <p:font typeface="Open Sans Extra Bold" charset="1" panose="020B0906030804020204"/>
      <p:regular r:id="rId15"/>
    </p:embeddedFont>
    <p:embeddedFont>
      <p:font typeface="Open Sans Extra Bold Italics" charset="1" panose="020B0906030804020204"/>
      <p:regular r:id="rId16"/>
    </p:embeddedFont>
    <p:embeddedFont>
      <p:font typeface="Canva Sans" charset="1" panose="020B0503030501040103"/>
      <p:regular r:id="rId17"/>
    </p:embeddedFont>
    <p:embeddedFont>
      <p:font typeface="Canva Sans Bold" charset="1" panose="020B0803030501040103"/>
      <p:regular r:id="rId18"/>
    </p:embeddedFont>
    <p:embeddedFont>
      <p:font typeface="Canva Sans Italics" charset="1" panose="020B0503030501040103"/>
      <p:regular r:id="rId19"/>
    </p:embeddedFont>
    <p:embeddedFont>
      <p:font typeface="Canva Sans Bold Italics" charset="1" panose="020B0803030501040103"/>
      <p:regular r:id="rId20"/>
    </p:embeddedFont>
    <p:embeddedFont>
      <p:font typeface="Canva Sans Medium" charset="1" panose="020B0603030501040103"/>
      <p:regular r:id="rId21"/>
    </p:embeddedFont>
    <p:embeddedFont>
      <p:font typeface="Canva Sans Medium Italics" charset="1" panose="020B06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32" Target="slides/slide10.xml" Type="http://schemas.openxmlformats.org/officeDocument/2006/relationships/slide"/><Relationship Id="rId33" Target="slides/slide11.xml" Type="http://schemas.openxmlformats.org/officeDocument/2006/relationships/slide"/><Relationship Id="rId34" Target="slides/slide12.xml" Type="http://schemas.openxmlformats.org/officeDocument/2006/relationships/slide"/><Relationship Id="rId35" Target="slides/slide13.xml" Type="http://schemas.openxmlformats.org/officeDocument/2006/relationships/slide"/><Relationship Id="rId36" Target="slides/slide14.xml" Type="http://schemas.openxmlformats.org/officeDocument/2006/relationships/slide"/><Relationship Id="rId37" Target="slides/slide15.xml" Type="http://schemas.openxmlformats.org/officeDocument/2006/relationships/slide"/><Relationship Id="rId38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2" Target="../media/image1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jpe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32173" y="1028700"/>
            <a:ext cx="7927127" cy="4114800"/>
            <a:chOff x="0" y="0"/>
            <a:chExt cx="861764" cy="4473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1764" cy="447323"/>
            </a:xfrm>
            <a:custGeom>
              <a:avLst/>
              <a:gdLst/>
              <a:ahLst/>
              <a:cxnLst/>
              <a:rect r="r" b="b" t="t" l="l"/>
              <a:pathLst>
                <a:path h="447323" w="861764">
                  <a:moveTo>
                    <a:pt x="19533" y="0"/>
                  </a:moveTo>
                  <a:lnTo>
                    <a:pt x="842231" y="0"/>
                  </a:lnTo>
                  <a:cubicBezTo>
                    <a:pt x="853019" y="0"/>
                    <a:pt x="861764" y="8745"/>
                    <a:pt x="861764" y="19533"/>
                  </a:cubicBezTo>
                  <a:lnTo>
                    <a:pt x="861764" y="427790"/>
                  </a:lnTo>
                  <a:cubicBezTo>
                    <a:pt x="861764" y="432971"/>
                    <a:pt x="859706" y="437939"/>
                    <a:pt x="856043" y="441602"/>
                  </a:cubicBezTo>
                  <a:cubicBezTo>
                    <a:pt x="852380" y="445265"/>
                    <a:pt x="847412" y="447323"/>
                    <a:pt x="842231" y="447323"/>
                  </a:cubicBezTo>
                  <a:lnTo>
                    <a:pt x="19533" y="447323"/>
                  </a:lnTo>
                  <a:cubicBezTo>
                    <a:pt x="14352" y="447323"/>
                    <a:pt x="9384" y="445265"/>
                    <a:pt x="5721" y="441602"/>
                  </a:cubicBezTo>
                  <a:cubicBezTo>
                    <a:pt x="2058" y="437939"/>
                    <a:pt x="0" y="432971"/>
                    <a:pt x="0" y="427790"/>
                  </a:cubicBezTo>
                  <a:lnTo>
                    <a:pt x="0" y="19533"/>
                  </a:lnTo>
                  <a:cubicBezTo>
                    <a:pt x="0" y="14352"/>
                    <a:pt x="2058" y="9384"/>
                    <a:pt x="5721" y="5721"/>
                  </a:cubicBezTo>
                  <a:cubicBezTo>
                    <a:pt x="9384" y="2058"/>
                    <a:pt x="14352" y="0"/>
                    <a:pt x="19533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61764" cy="4854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7963037" cy="8229600"/>
          </a:xfrm>
          <a:custGeom>
            <a:avLst/>
            <a:gdLst/>
            <a:ahLst/>
            <a:cxnLst/>
            <a:rect r="r" b="b" t="t" l="l"/>
            <a:pathLst>
              <a:path h="8229600" w="7963037">
                <a:moveTo>
                  <a:pt x="0" y="0"/>
                </a:moveTo>
                <a:lnTo>
                  <a:pt x="7963037" y="0"/>
                </a:lnTo>
                <a:lnTo>
                  <a:pt x="79630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13" t="0" r="-274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332173" y="5495865"/>
            <a:ext cx="3793345" cy="3762435"/>
            <a:chOff x="0" y="0"/>
            <a:chExt cx="508168" cy="5040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8168" cy="504028"/>
            </a:xfrm>
            <a:custGeom>
              <a:avLst/>
              <a:gdLst/>
              <a:ahLst/>
              <a:cxnLst/>
              <a:rect r="r" b="b" t="t" l="l"/>
              <a:pathLst>
                <a:path h="504028" w="508168">
                  <a:moveTo>
                    <a:pt x="40818" y="0"/>
                  </a:moveTo>
                  <a:lnTo>
                    <a:pt x="467350" y="0"/>
                  </a:lnTo>
                  <a:cubicBezTo>
                    <a:pt x="489893" y="0"/>
                    <a:pt x="508168" y="18275"/>
                    <a:pt x="508168" y="40818"/>
                  </a:cubicBezTo>
                  <a:lnTo>
                    <a:pt x="508168" y="463209"/>
                  </a:lnTo>
                  <a:cubicBezTo>
                    <a:pt x="508168" y="474035"/>
                    <a:pt x="503868" y="484417"/>
                    <a:pt x="496213" y="492072"/>
                  </a:cubicBezTo>
                  <a:cubicBezTo>
                    <a:pt x="488558" y="499727"/>
                    <a:pt x="478176" y="504028"/>
                    <a:pt x="467350" y="504028"/>
                  </a:cubicBezTo>
                  <a:lnTo>
                    <a:pt x="40818" y="504028"/>
                  </a:lnTo>
                  <a:cubicBezTo>
                    <a:pt x="29993" y="504028"/>
                    <a:pt x="19610" y="499727"/>
                    <a:pt x="11955" y="492072"/>
                  </a:cubicBezTo>
                  <a:cubicBezTo>
                    <a:pt x="4301" y="484417"/>
                    <a:pt x="0" y="474035"/>
                    <a:pt x="0" y="463209"/>
                  </a:cubicBezTo>
                  <a:lnTo>
                    <a:pt x="0" y="40818"/>
                  </a:lnTo>
                  <a:cubicBezTo>
                    <a:pt x="0" y="29993"/>
                    <a:pt x="4301" y="19610"/>
                    <a:pt x="11955" y="11955"/>
                  </a:cubicBezTo>
                  <a:cubicBezTo>
                    <a:pt x="19610" y="4301"/>
                    <a:pt x="29993" y="0"/>
                    <a:pt x="4081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8168" cy="5421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465955" y="5495865"/>
            <a:ext cx="3793345" cy="2070078"/>
            <a:chOff x="0" y="0"/>
            <a:chExt cx="508168" cy="2773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8168" cy="277314"/>
            </a:xfrm>
            <a:custGeom>
              <a:avLst/>
              <a:gdLst/>
              <a:ahLst/>
              <a:cxnLst/>
              <a:rect r="r" b="b" t="t" l="l"/>
              <a:pathLst>
                <a:path h="277314" w="508168">
                  <a:moveTo>
                    <a:pt x="40818" y="0"/>
                  </a:moveTo>
                  <a:lnTo>
                    <a:pt x="467350" y="0"/>
                  </a:lnTo>
                  <a:cubicBezTo>
                    <a:pt x="489893" y="0"/>
                    <a:pt x="508168" y="18275"/>
                    <a:pt x="508168" y="40818"/>
                  </a:cubicBezTo>
                  <a:lnTo>
                    <a:pt x="508168" y="236496"/>
                  </a:lnTo>
                  <a:cubicBezTo>
                    <a:pt x="508168" y="247321"/>
                    <a:pt x="503868" y="257704"/>
                    <a:pt x="496213" y="265359"/>
                  </a:cubicBezTo>
                  <a:cubicBezTo>
                    <a:pt x="488558" y="273014"/>
                    <a:pt x="478176" y="277314"/>
                    <a:pt x="467350" y="277314"/>
                  </a:cubicBezTo>
                  <a:lnTo>
                    <a:pt x="40818" y="277314"/>
                  </a:lnTo>
                  <a:cubicBezTo>
                    <a:pt x="29993" y="277314"/>
                    <a:pt x="19610" y="273014"/>
                    <a:pt x="11955" y="265359"/>
                  </a:cubicBezTo>
                  <a:cubicBezTo>
                    <a:pt x="4301" y="257704"/>
                    <a:pt x="0" y="247321"/>
                    <a:pt x="0" y="236496"/>
                  </a:cubicBezTo>
                  <a:lnTo>
                    <a:pt x="0" y="40818"/>
                  </a:lnTo>
                  <a:cubicBezTo>
                    <a:pt x="0" y="29993"/>
                    <a:pt x="4301" y="19610"/>
                    <a:pt x="11955" y="11955"/>
                  </a:cubicBezTo>
                  <a:cubicBezTo>
                    <a:pt x="19610" y="4301"/>
                    <a:pt x="29993" y="0"/>
                    <a:pt x="40818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08168" cy="315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468419" y="7906379"/>
            <a:ext cx="3790881" cy="1351921"/>
            <a:chOff x="0" y="0"/>
            <a:chExt cx="507838" cy="1811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7838" cy="181108"/>
            </a:xfrm>
            <a:custGeom>
              <a:avLst/>
              <a:gdLst/>
              <a:ahLst/>
              <a:cxnLst/>
              <a:rect r="r" b="b" t="t" l="l"/>
              <a:pathLst>
                <a:path h="181108" w="507838">
                  <a:moveTo>
                    <a:pt x="40845" y="0"/>
                  </a:moveTo>
                  <a:lnTo>
                    <a:pt x="466993" y="0"/>
                  </a:lnTo>
                  <a:cubicBezTo>
                    <a:pt x="489551" y="0"/>
                    <a:pt x="507838" y="18287"/>
                    <a:pt x="507838" y="40845"/>
                  </a:cubicBezTo>
                  <a:lnTo>
                    <a:pt x="507838" y="140263"/>
                  </a:lnTo>
                  <a:cubicBezTo>
                    <a:pt x="507838" y="162821"/>
                    <a:pt x="489551" y="181108"/>
                    <a:pt x="466993" y="181108"/>
                  </a:cubicBezTo>
                  <a:lnTo>
                    <a:pt x="40845" y="181108"/>
                  </a:lnTo>
                  <a:cubicBezTo>
                    <a:pt x="18287" y="181108"/>
                    <a:pt x="0" y="162821"/>
                    <a:pt x="0" y="140263"/>
                  </a:cubicBezTo>
                  <a:lnTo>
                    <a:pt x="0" y="40845"/>
                  </a:lnTo>
                  <a:cubicBezTo>
                    <a:pt x="0" y="18287"/>
                    <a:pt x="18287" y="0"/>
                    <a:pt x="40845" y="0"/>
                  </a:cubicBezTo>
                  <a:close/>
                </a:path>
              </a:pathLst>
            </a:custGeom>
            <a:solidFill>
              <a:srgbClr val="EAE2B7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07838" cy="219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026591" y="6145345"/>
            <a:ext cx="2404509" cy="2463475"/>
          </a:xfrm>
          <a:custGeom>
            <a:avLst/>
            <a:gdLst/>
            <a:ahLst/>
            <a:cxnLst/>
            <a:rect r="r" b="b" t="t" l="l"/>
            <a:pathLst>
              <a:path h="2463475" w="2404509">
                <a:moveTo>
                  <a:pt x="0" y="0"/>
                </a:moveTo>
                <a:lnTo>
                  <a:pt x="2404509" y="0"/>
                </a:lnTo>
                <a:lnTo>
                  <a:pt x="2404509" y="2463475"/>
                </a:lnTo>
                <a:lnTo>
                  <a:pt x="0" y="2463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977072" y="2108200"/>
            <a:ext cx="6637330" cy="1932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9"/>
              </a:lnSpc>
            </a:pPr>
            <a:r>
              <a:rPr lang="en-US" sz="11299">
                <a:solidFill>
                  <a:srgbClr val="FFFFFF"/>
                </a:solidFill>
                <a:latin typeface="Canva Sans"/>
              </a:rPr>
              <a:t>1rx.ai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877556" y="6135617"/>
            <a:ext cx="2970143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5199">
                <a:solidFill>
                  <a:srgbClr val="003049"/>
                </a:solidFill>
                <a:latin typeface="Canva Sans Bold"/>
              </a:rPr>
              <a:t>One Link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731491" y="8315640"/>
            <a:ext cx="326473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spc="-70">
                <a:solidFill>
                  <a:srgbClr val="003049"/>
                </a:solidFill>
                <a:latin typeface="Canva Sans Bold"/>
              </a:rPr>
              <a:t>Application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24040" y="2479870"/>
            <a:ext cx="6881723" cy="2027059"/>
            <a:chOff x="0" y="0"/>
            <a:chExt cx="1421776" cy="4187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21776" cy="418794"/>
            </a:xfrm>
            <a:custGeom>
              <a:avLst/>
              <a:gdLst/>
              <a:ahLst/>
              <a:cxnLst/>
              <a:rect r="r" b="b" t="t" l="l"/>
              <a:pathLst>
                <a:path h="418794" w="1421776">
                  <a:moveTo>
                    <a:pt x="22500" y="0"/>
                  </a:moveTo>
                  <a:lnTo>
                    <a:pt x="1399276" y="0"/>
                  </a:lnTo>
                  <a:cubicBezTo>
                    <a:pt x="1411702" y="0"/>
                    <a:pt x="1421776" y="10074"/>
                    <a:pt x="1421776" y="22500"/>
                  </a:cubicBezTo>
                  <a:lnTo>
                    <a:pt x="1421776" y="396294"/>
                  </a:lnTo>
                  <a:cubicBezTo>
                    <a:pt x="1421776" y="408720"/>
                    <a:pt x="1411702" y="418794"/>
                    <a:pt x="1399276" y="418794"/>
                  </a:cubicBezTo>
                  <a:lnTo>
                    <a:pt x="22500" y="418794"/>
                  </a:lnTo>
                  <a:cubicBezTo>
                    <a:pt x="16533" y="418794"/>
                    <a:pt x="10810" y="416423"/>
                    <a:pt x="6590" y="412204"/>
                  </a:cubicBezTo>
                  <a:cubicBezTo>
                    <a:pt x="2371" y="407984"/>
                    <a:pt x="0" y="402261"/>
                    <a:pt x="0" y="396294"/>
                  </a:cubicBezTo>
                  <a:lnTo>
                    <a:pt x="0" y="22500"/>
                  </a:lnTo>
                  <a:cubicBezTo>
                    <a:pt x="0" y="10074"/>
                    <a:pt x="10074" y="0"/>
                    <a:pt x="22500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21776" cy="456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2238" y="2479870"/>
            <a:ext cx="6881723" cy="2027059"/>
            <a:chOff x="0" y="0"/>
            <a:chExt cx="1421776" cy="418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21776" cy="418794"/>
            </a:xfrm>
            <a:custGeom>
              <a:avLst/>
              <a:gdLst/>
              <a:ahLst/>
              <a:cxnLst/>
              <a:rect r="r" b="b" t="t" l="l"/>
              <a:pathLst>
                <a:path h="418794" w="1421776">
                  <a:moveTo>
                    <a:pt x="22500" y="0"/>
                  </a:moveTo>
                  <a:lnTo>
                    <a:pt x="1399276" y="0"/>
                  </a:lnTo>
                  <a:cubicBezTo>
                    <a:pt x="1411702" y="0"/>
                    <a:pt x="1421776" y="10074"/>
                    <a:pt x="1421776" y="22500"/>
                  </a:cubicBezTo>
                  <a:lnTo>
                    <a:pt x="1421776" y="396294"/>
                  </a:lnTo>
                  <a:cubicBezTo>
                    <a:pt x="1421776" y="408720"/>
                    <a:pt x="1411702" y="418794"/>
                    <a:pt x="1399276" y="418794"/>
                  </a:cubicBezTo>
                  <a:lnTo>
                    <a:pt x="22500" y="418794"/>
                  </a:lnTo>
                  <a:cubicBezTo>
                    <a:pt x="16533" y="418794"/>
                    <a:pt x="10810" y="416423"/>
                    <a:pt x="6590" y="412204"/>
                  </a:cubicBezTo>
                  <a:cubicBezTo>
                    <a:pt x="2371" y="407984"/>
                    <a:pt x="0" y="402261"/>
                    <a:pt x="0" y="396294"/>
                  </a:cubicBezTo>
                  <a:lnTo>
                    <a:pt x="0" y="22500"/>
                  </a:lnTo>
                  <a:cubicBezTo>
                    <a:pt x="0" y="10074"/>
                    <a:pt x="10074" y="0"/>
                    <a:pt x="22500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21776" cy="456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4040" y="4872237"/>
            <a:ext cx="6881723" cy="2265923"/>
            <a:chOff x="0" y="0"/>
            <a:chExt cx="1421776" cy="4681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21776" cy="468144"/>
            </a:xfrm>
            <a:custGeom>
              <a:avLst/>
              <a:gdLst/>
              <a:ahLst/>
              <a:cxnLst/>
              <a:rect r="r" b="b" t="t" l="l"/>
              <a:pathLst>
                <a:path h="468144" w="1421776">
                  <a:moveTo>
                    <a:pt x="22500" y="0"/>
                  </a:moveTo>
                  <a:lnTo>
                    <a:pt x="1399276" y="0"/>
                  </a:lnTo>
                  <a:cubicBezTo>
                    <a:pt x="1411702" y="0"/>
                    <a:pt x="1421776" y="10074"/>
                    <a:pt x="1421776" y="22500"/>
                  </a:cubicBezTo>
                  <a:lnTo>
                    <a:pt x="1421776" y="445644"/>
                  </a:lnTo>
                  <a:cubicBezTo>
                    <a:pt x="1421776" y="451611"/>
                    <a:pt x="1419405" y="457334"/>
                    <a:pt x="1415186" y="461554"/>
                  </a:cubicBezTo>
                  <a:cubicBezTo>
                    <a:pt x="1410966" y="465773"/>
                    <a:pt x="1405243" y="468144"/>
                    <a:pt x="1399276" y="468144"/>
                  </a:cubicBezTo>
                  <a:lnTo>
                    <a:pt x="22500" y="468144"/>
                  </a:lnTo>
                  <a:cubicBezTo>
                    <a:pt x="10074" y="468144"/>
                    <a:pt x="0" y="458070"/>
                    <a:pt x="0" y="445644"/>
                  </a:cubicBezTo>
                  <a:lnTo>
                    <a:pt x="0" y="22500"/>
                  </a:lnTo>
                  <a:cubicBezTo>
                    <a:pt x="0" y="10074"/>
                    <a:pt x="10074" y="0"/>
                    <a:pt x="22500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21776" cy="506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2238" y="4872237"/>
            <a:ext cx="3760559" cy="2265923"/>
            <a:chOff x="0" y="0"/>
            <a:chExt cx="776938" cy="4681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76938" cy="468144"/>
            </a:xfrm>
            <a:custGeom>
              <a:avLst/>
              <a:gdLst/>
              <a:ahLst/>
              <a:cxnLst/>
              <a:rect r="r" b="b" t="t" l="l"/>
              <a:pathLst>
                <a:path h="468144" w="776938">
                  <a:moveTo>
                    <a:pt x="41174" y="0"/>
                  </a:moveTo>
                  <a:lnTo>
                    <a:pt x="735764" y="0"/>
                  </a:lnTo>
                  <a:cubicBezTo>
                    <a:pt x="746684" y="0"/>
                    <a:pt x="757157" y="4338"/>
                    <a:pt x="764878" y="12060"/>
                  </a:cubicBezTo>
                  <a:cubicBezTo>
                    <a:pt x="772600" y="19781"/>
                    <a:pt x="776938" y="30254"/>
                    <a:pt x="776938" y="41174"/>
                  </a:cubicBezTo>
                  <a:lnTo>
                    <a:pt x="776938" y="426969"/>
                  </a:lnTo>
                  <a:cubicBezTo>
                    <a:pt x="776938" y="437889"/>
                    <a:pt x="772600" y="448362"/>
                    <a:pt x="764878" y="456084"/>
                  </a:cubicBezTo>
                  <a:cubicBezTo>
                    <a:pt x="757157" y="463806"/>
                    <a:pt x="746684" y="468144"/>
                    <a:pt x="735764" y="468144"/>
                  </a:cubicBezTo>
                  <a:lnTo>
                    <a:pt x="41174" y="468144"/>
                  </a:lnTo>
                  <a:cubicBezTo>
                    <a:pt x="30254" y="468144"/>
                    <a:pt x="19781" y="463806"/>
                    <a:pt x="12060" y="456084"/>
                  </a:cubicBezTo>
                  <a:cubicBezTo>
                    <a:pt x="4338" y="448362"/>
                    <a:pt x="0" y="437889"/>
                    <a:pt x="0" y="426969"/>
                  </a:cubicBezTo>
                  <a:lnTo>
                    <a:pt x="0" y="41174"/>
                  </a:lnTo>
                  <a:cubicBezTo>
                    <a:pt x="0" y="30254"/>
                    <a:pt x="4338" y="19781"/>
                    <a:pt x="12060" y="12060"/>
                  </a:cubicBezTo>
                  <a:cubicBezTo>
                    <a:pt x="19781" y="4338"/>
                    <a:pt x="30254" y="0"/>
                    <a:pt x="41174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776938" cy="506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59815" y="2479870"/>
            <a:ext cx="1568369" cy="2027059"/>
            <a:chOff x="0" y="0"/>
            <a:chExt cx="324028" cy="41879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4028" cy="418794"/>
            </a:xfrm>
            <a:custGeom>
              <a:avLst/>
              <a:gdLst/>
              <a:ahLst/>
              <a:cxnLst/>
              <a:rect r="r" b="b" t="t" l="l"/>
              <a:pathLst>
                <a:path h="418794" w="324028">
                  <a:moveTo>
                    <a:pt x="98726" y="0"/>
                  </a:moveTo>
                  <a:lnTo>
                    <a:pt x="225302" y="0"/>
                  </a:lnTo>
                  <a:cubicBezTo>
                    <a:pt x="251486" y="0"/>
                    <a:pt x="276597" y="10401"/>
                    <a:pt x="295112" y="28916"/>
                  </a:cubicBezTo>
                  <a:cubicBezTo>
                    <a:pt x="313626" y="47431"/>
                    <a:pt x="324028" y="72542"/>
                    <a:pt x="324028" y="98726"/>
                  </a:cubicBezTo>
                  <a:lnTo>
                    <a:pt x="324028" y="320068"/>
                  </a:lnTo>
                  <a:cubicBezTo>
                    <a:pt x="324028" y="346252"/>
                    <a:pt x="313626" y="371363"/>
                    <a:pt x="295112" y="389878"/>
                  </a:cubicBezTo>
                  <a:cubicBezTo>
                    <a:pt x="276597" y="408392"/>
                    <a:pt x="251486" y="418794"/>
                    <a:pt x="225302" y="418794"/>
                  </a:cubicBezTo>
                  <a:lnTo>
                    <a:pt x="98726" y="418794"/>
                  </a:lnTo>
                  <a:cubicBezTo>
                    <a:pt x="72542" y="418794"/>
                    <a:pt x="47431" y="408392"/>
                    <a:pt x="28916" y="389878"/>
                  </a:cubicBezTo>
                  <a:cubicBezTo>
                    <a:pt x="10401" y="371363"/>
                    <a:pt x="0" y="346252"/>
                    <a:pt x="0" y="320068"/>
                  </a:cubicBezTo>
                  <a:lnTo>
                    <a:pt x="0" y="98726"/>
                  </a:lnTo>
                  <a:cubicBezTo>
                    <a:pt x="0" y="72542"/>
                    <a:pt x="10401" y="47431"/>
                    <a:pt x="28916" y="28916"/>
                  </a:cubicBezTo>
                  <a:cubicBezTo>
                    <a:pt x="47431" y="10401"/>
                    <a:pt x="72542" y="0"/>
                    <a:pt x="98726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24028" cy="456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359815" y="4872237"/>
            <a:ext cx="1568369" cy="2238348"/>
            <a:chOff x="0" y="0"/>
            <a:chExt cx="324028" cy="46244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24028" cy="462447"/>
            </a:xfrm>
            <a:custGeom>
              <a:avLst/>
              <a:gdLst/>
              <a:ahLst/>
              <a:cxnLst/>
              <a:rect r="r" b="b" t="t" l="l"/>
              <a:pathLst>
                <a:path h="462447" w="324028">
                  <a:moveTo>
                    <a:pt x="98726" y="0"/>
                  </a:moveTo>
                  <a:lnTo>
                    <a:pt x="225302" y="0"/>
                  </a:lnTo>
                  <a:cubicBezTo>
                    <a:pt x="251486" y="0"/>
                    <a:pt x="276597" y="10401"/>
                    <a:pt x="295112" y="28916"/>
                  </a:cubicBezTo>
                  <a:cubicBezTo>
                    <a:pt x="313626" y="47431"/>
                    <a:pt x="324028" y="72542"/>
                    <a:pt x="324028" y="98726"/>
                  </a:cubicBezTo>
                  <a:lnTo>
                    <a:pt x="324028" y="363721"/>
                  </a:lnTo>
                  <a:cubicBezTo>
                    <a:pt x="324028" y="389904"/>
                    <a:pt x="313626" y="415016"/>
                    <a:pt x="295112" y="433530"/>
                  </a:cubicBezTo>
                  <a:cubicBezTo>
                    <a:pt x="276597" y="452045"/>
                    <a:pt x="251486" y="462447"/>
                    <a:pt x="225302" y="462447"/>
                  </a:cubicBezTo>
                  <a:lnTo>
                    <a:pt x="98726" y="462447"/>
                  </a:lnTo>
                  <a:cubicBezTo>
                    <a:pt x="72542" y="462447"/>
                    <a:pt x="47431" y="452045"/>
                    <a:pt x="28916" y="433530"/>
                  </a:cubicBezTo>
                  <a:cubicBezTo>
                    <a:pt x="10401" y="415016"/>
                    <a:pt x="0" y="389904"/>
                    <a:pt x="0" y="363721"/>
                  </a:cubicBezTo>
                  <a:lnTo>
                    <a:pt x="0" y="98726"/>
                  </a:lnTo>
                  <a:cubicBezTo>
                    <a:pt x="0" y="72542"/>
                    <a:pt x="10401" y="47431"/>
                    <a:pt x="28916" y="28916"/>
                  </a:cubicBezTo>
                  <a:cubicBezTo>
                    <a:pt x="47431" y="10401"/>
                    <a:pt x="72542" y="0"/>
                    <a:pt x="98726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24028" cy="5005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359815" y="7472535"/>
            <a:ext cx="1568369" cy="1484021"/>
            <a:chOff x="0" y="0"/>
            <a:chExt cx="324028" cy="30660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4028" cy="306601"/>
            </a:xfrm>
            <a:custGeom>
              <a:avLst/>
              <a:gdLst/>
              <a:ahLst/>
              <a:cxnLst/>
              <a:rect r="r" b="b" t="t" l="l"/>
              <a:pathLst>
                <a:path h="306601" w="324028">
                  <a:moveTo>
                    <a:pt x="98726" y="0"/>
                  </a:moveTo>
                  <a:lnTo>
                    <a:pt x="225302" y="0"/>
                  </a:lnTo>
                  <a:cubicBezTo>
                    <a:pt x="251486" y="0"/>
                    <a:pt x="276597" y="10401"/>
                    <a:pt x="295112" y="28916"/>
                  </a:cubicBezTo>
                  <a:cubicBezTo>
                    <a:pt x="313626" y="47431"/>
                    <a:pt x="324028" y="72542"/>
                    <a:pt x="324028" y="98726"/>
                  </a:cubicBezTo>
                  <a:lnTo>
                    <a:pt x="324028" y="207876"/>
                  </a:lnTo>
                  <a:cubicBezTo>
                    <a:pt x="324028" y="234059"/>
                    <a:pt x="313626" y="259170"/>
                    <a:pt x="295112" y="277685"/>
                  </a:cubicBezTo>
                  <a:cubicBezTo>
                    <a:pt x="276597" y="296200"/>
                    <a:pt x="251486" y="306601"/>
                    <a:pt x="225302" y="306601"/>
                  </a:cubicBezTo>
                  <a:lnTo>
                    <a:pt x="98726" y="306601"/>
                  </a:lnTo>
                  <a:cubicBezTo>
                    <a:pt x="72542" y="306601"/>
                    <a:pt x="47431" y="296200"/>
                    <a:pt x="28916" y="277685"/>
                  </a:cubicBezTo>
                  <a:cubicBezTo>
                    <a:pt x="10401" y="259170"/>
                    <a:pt x="0" y="234059"/>
                    <a:pt x="0" y="207876"/>
                  </a:cubicBezTo>
                  <a:lnTo>
                    <a:pt x="0" y="98726"/>
                  </a:lnTo>
                  <a:cubicBezTo>
                    <a:pt x="0" y="72542"/>
                    <a:pt x="10401" y="47431"/>
                    <a:pt x="28916" y="28916"/>
                  </a:cubicBezTo>
                  <a:cubicBezTo>
                    <a:pt x="47431" y="10401"/>
                    <a:pt x="72542" y="0"/>
                    <a:pt x="98726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24028" cy="344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244051" y="7436315"/>
            <a:ext cx="3761711" cy="1520241"/>
            <a:chOff x="0" y="0"/>
            <a:chExt cx="777176" cy="31408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77176" cy="314084"/>
            </a:xfrm>
            <a:custGeom>
              <a:avLst/>
              <a:gdLst/>
              <a:ahLst/>
              <a:cxnLst/>
              <a:rect r="r" b="b" t="t" l="l"/>
              <a:pathLst>
                <a:path h="314084" w="777176">
                  <a:moveTo>
                    <a:pt x="41162" y="0"/>
                  </a:moveTo>
                  <a:lnTo>
                    <a:pt x="736014" y="0"/>
                  </a:lnTo>
                  <a:cubicBezTo>
                    <a:pt x="746931" y="0"/>
                    <a:pt x="757401" y="4337"/>
                    <a:pt x="765120" y="12056"/>
                  </a:cubicBezTo>
                  <a:cubicBezTo>
                    <a:pt x="772839" y="19775"/>
                    <a:pt x="777176" y="30245"/>
                    <a:pt x="777176" y="41162"/>
                  </a:cubicBezTo>
                  <a:lnTo>
                    <a:pt x="777176" y="272923"/>
                  </a:lnTo>
                  <a:cubicBezTo>
                    <a:pt x="777176" y="283840"/>
                    <a:pt x="772839" y="294309"/>
                    <a:pt x="765120" y="302028"/>
                  </a:cubicBezTo>
                  <a:cubicBezTo>
                    <a:pt x="757401" y="309748"/>
                    <a:pt x="746931" y="314084"/>
                    <a:pt x="736014" y="314084"/>
                  </a:cubicBezTo>
                  <a:lnTo>
                    <a:pt x="41162" y="314084"/>
                  </a:lnTo>
                  <a:cubicBezTo>
                    <a:pt x="30245" y="314084"/>
                    <a:pt x="19775" y="309748"/>
                    <a:pt x="12056" y="302028"/>
                  </a:cubicBezTo>
                  <a:cubicBezTo>
                    <a:pt x="4337" y="294309"/>
                    <a:pt x="0" y="283840"/>
                    <a:pt x="0" y="272923"/>
                  </a:cubicBezTo>
                  <a:lnTo>
                    <a:pt x="0" y="41162"/>
                  </a:lnTo>
                  <a:cubicBezTo>
                    <a:pt x="0" y="30245"/>
                    <a:pt x="4337" y="19775"/>
                    <a:pt x="12056" y="12056"/>
                  </a:cubicBezTo>
                  <a:cubicBezTo>
                    <a:pt x="19775" y="4337"/>
                    <a:pt x="30245" y="0"/>
                    <a:pt x="41162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77176" cy="352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2238" y="7436315"/>
            <a:ext cx="6881723" cy="1520241"/>
            <a:chOff x="0" y="0"/>
            <a:chExt cx="1421776" cy="31408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21776" cy="314084"/>
            </a:xfrm>
            <a:custGeom>
              <a:avLst/>
              <a:gdLst/>
              <a:ahLst/>
              <a:cxnLst/>
              <a:rect r="r" b="b" t="t" l="l"/>
              <a:pathLst>
                <a:path h="314084" w="1421776">
                  <a:moveTo>
                    <a:pt x="22500" y="0"/>
                  </a:moveTo>
                  <a:lnTo>
                    <a:pt x="1399276" y="0"/>
                  </a:lnTo>
                  <a:cubicBezTo>
                    <a:pt x="1411702" y="0"/>
                    <a:pt x="1421776" y="10074"/>
                    <a:pt x="1421776" y="22500"/>
                  </a:cubicBezTo>
                  <a:lnTo>
                    <a:pt x="1421776" y="291585"/>
                  </a:lnTo>
                  <a:cubicBezTo>
                    <a:pt x="1421776" y="297552"/>
                    <a:pt x="1419405" y="303275"/>
                    <a:pt x="1415186" y="307494"/>
                  </a:cubicBezTo>
                  <a:cubicBezTo>
                    <a:pt x="1410966" y="311714"/>
                    <a:pt x="1405243" y="314084"/>
                    <a:pt x="1399276" y="314084"/>
                  </a:cubicBezTo>
                  <a:lnTo>
                    <a:pt x="22500" y="314084"/>
                  </a:lnTo>
                  <a:cubicBezTo>
                    <a:pt x="10074" y="314084"/>
                    <a:pt x="0" y="304011"/>
                    <a:pt x="0" y="291585"/>
                  </a:cubicBezTo>
                  <a:lnTo>
                    <a:pt x="0" y="22500"/>
                  </a:lnTo>
                  <a:cubicBezTo>
                    <a:pt x="0" y="10074"/>
                    <a:pt x="10074" y="0"/>
                    <a:pt x="22500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421776" cy="352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443715" y="4872237"/>
            <a:ext cx="2720245" cy="4084318"/>
            <a:chOff x="0" y="0"/>
            <a:chExt cx="762681" cy="114513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62681" cy="1145130"/>
            </a:xfrm>
            <a:custGeom>
              <a:avLst/>
              <a:gdLst/>
              <a:ahLst/>
              <a:cxnLst/>
              <a:rect r="r" b="b" t="t" l="l"/>
              <a:pathLst>
                <a:path h="1145130" w="762681">
                  <a:moveTo>
                    <a:pt x="56921" y="0"/>
                  </a:moveTo>
                  <a:lnTo>
                    <a:pt x="705760" y="0"/>
                  </a:lnTo>
                  <a:cubicBezTo>
                    <a:pt x="737197" y="0"/>
                    <a:pt x="762681" y="25484"/>
                    <a:pt x="762681" y="56921"/>
                  </a:cubicBezTo>
                  <a:lnTo>
                    <a:pt x="762681" y="1088209"/>
                  </a:lnTo>
                  <a:cubicBezTo>
                    <a:pt x="762681" y="1103305"/>
                    <a:pt x="756684" y="1117783"/>
                    <a:pt x="746009" y="1128458"/>
                  </a:cubicBezTo>
                  <a:cubicBezTo>
                    <a:pt x="735335" y="1139133"/>
                    <a:pt x="720857" y="1145130"/>
                    <a:pt x="705760" y="1145130"/>
                  </a:cubicBezTo>
                  <a:lnTo>
                    <a:pt x="56921" y="1145130"/>
                  </a:lnTo>
                  <a:cubicBezTo>
                    <a:pt x="41824" y="1145130"/>
                    <a:pt x="27346" y="1139133"/>
                    <a:pt x="16672" y="1128458"/>
                  </a:cubicBezTo>
                  <a:cubicBezTo>
                    <a:pt x="5997" y="1117783"/>
                    <a:pt x="0" y="1103305"/>
                    <a:pt x="0" y="1088209"/>
                  </a:cubicBezTo>
                  <a:lnTo>
                    <a:pt x="0" y="56921"/>
                  </a:lnTo>
                  <a:cubicBezTo>
                    <a:pt x="0" y="41824"/>
                    <a:pt x="5997" y="27346"/>
                    <a:pt x="16672" y="16672"/>
                  </a:cubicBezTo>
                  <a:cubicBezTo>
                    <a:pt x="27346" y="5997"/>
                    <a:pt x="41824" y="0"/>
                    <a:pt x="56921" y="0"/>
                  </a:cubicBezTo>
                  <a:close/>
                </a:path>
              </a:pathLst>
            </a:custGeom>
            <a:solidFill>
              <a:srgbClr val="EAE2B7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762681" cy="11832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124040" y="4868879"/>
            <a:ext cx="2720245" cy="4087677"/>
            <a:chOff x="0" y="0"/>
            <a:chExt cx="762681" cy="114607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2681" cy="1146071"/>
            </a:xfrm>
            <a:custGeom>
              <a:avLst/>
              <a:gdLst/>
              <a:ahLst/>
              <a:cxnLst/>
              <a:rect r="r" b="b" t="t" l="l"/>
              <a:pathLst>
                <a:path h="1146071" w="762681">
                  <a:moveTo>
                    <a:pt x="56921" y="0"/>
                  </a:moveTo>
                  <a:lnTo>
                    <a:pt x="705760" y="0"/>
                  </a:lnTo>
                  <a:cubicBezTo>
                    <a:pt x="737197" y="0"/>
                    <a:pt x="762681" y="25484"/>
                    <a:pt x="762681" y="56921"/>
                  </a:cubicBezTo>
                  <a:lnTo>
                    <a:pt x="762681" y="1089151"/>
                  </a:lnTo>
                  <a:cubicBezTo>
                    <a:pt x="762681" y="1104247"/>
                    <a:pt x="756684" y="1118725"/>
                    <a:pt x="746009" y="1129400"/>
                  </a:cubicBezTo>
                  <a:cubicBezTo>
                    <a:pt x="735335" y="1140074"/>
                    <a:pt x="720857" y="1146071"/>
                    <a:pt x="705760" y="1146071"/>
                  </a:cubicBezTo>
                  <a:lnTo>
                    <a:pt x="56921" y="1146071"/>
                  </a:lnTo>
                  <a:cubicBezTo>
                    <a:pt x="25484" y="1146071"/>
                    <a:pt x="0" y="1120587"/>
                    <a:pt x="0" y="1089151"/>
                  </a:cubicBezTo>
                  <a:lnTo>
                    <a:pt x="0" y="56921"/>
                  </a:lnTo>
                  <a:cubicBezTo>
                    <a:pt x="0" y="41824"/>
                    <a:pt x="5997" y="27346"/>
                    <a:pt x="16672" y="16672"/>
                  </a:cubicBezTo>
                  <a:cubicBezTo>
                    <a:pt x="27346" y="5997"/>
                    <a:pt x="41824" y="0"/>
                    <a:pt x="56921" y="0"/>
                  </a:cubicBezTo>
                  <a:close/>
                </a:path>
              </a:pathLst>
            </a:custGeom>
            <a:solidFill>
              <a:srgbClr val="EAE2B7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762681" cy="11841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8742651" y="3003204"/>
            <a:ext cx="802698" cy="802698"/>
          </a:xfrm>
          <a:custGeom>
            <a:avLst/>
            <a:gdLst/>
            <a:ahLst/>
            <a:cxnLst/>
            <a:rect r="r" b="b" t="t" l="l"/>
            <a:pathLst>
              <a:path h="802698" w="802698">
                <a:moveTo>
                  <a:pt x="0" y="0"/>
                </a:moveTo>
                <a:lnTo>
                  <a:pt x="802698" y="0"/>
                </a:lnTo>
                <a:lnTo>
                  <a:pt x="802698" y="802698"/>
                </a:lnTo>
                <a:lnTo>
                  <a:pt x="0" y="80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161596" y="7472535"/>
            <a:ext cx="1284483" cy="963362"/>
          </a:xfrm>
          <a:custGeom>
            <a:avLst/>
            <a:gdLst/>
            <a:ahLst/>
            <a:cxnLst/>
            <a:rect r="r" b="b" t="t" l="l"/>
            <a:pathLst>
              <a:path h="963362" w="1284483">
                <a:moveTo>
                  <a:pt x="0" y="0"/>
                </a:moveTo>
                <a:lnTo>
                  <a:pt x="1284483" y="0"/>
                </a:lnTo>
                <a:lnTo>
                  <a:pt x="1284483" y="963362"/>
                </a:lnTo>
                <a:lnTo>
                  <a:pt x="0" y="963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8701059" y="5605444"/>
            <a:ext cx="885883" cy="799509"/>
          </a:xfrm>
          <a:custGeom>
            <a:avLst/>
            <a:gdLst/>
            <a:ahLst/>
            <a:cxnLst/>
            <a:rect r="r" b="b" t="t" l="l"/>
            <a:pathLst>
              <a:path h="799509" w="885883">
                <a:moveTo>
                  <a:pt x="0" y="0"/>
                </a:moveTo>
                <a:lnTo>
                  <a:pt x="885882" y="0"/>
                </a:lnTo>
                <a:lnTo>
                  <a:pt x="885882" y="799510"/>
                </a:lnTo>
                <a:lnTo>
                  <a:pt x="0" y="799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8721620" y="7689072"/>
            <a:ext cx="844759" cy="1014726"/>
          </a:xfrm>
          <a:custGeom>
            <a:avLst/>
            <a:gdLst/>
            <a:ahLst/>
            <a:cxnLst/>
            <a:rect r="r" b="b" t="t" l="l"/>
            <a:pathLst>
              <a:path h="1014726" w="844759">
                <a:moveTo>
                  <a:pt x="0" y="0"/>
                </a:moveTo>
                <a:lnTo>
                  <a:pt x="844760" y="0"/>
                </a:lnTo>
                <a:lnTo>
                  <a:pt x="844760" y="1014726"/>
                </a:lnTo>
                <a:lnTo>
                  <a:pt x="0" y="10147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952073" y="5592779"/>
            <a:ext cx="1064179" cy="960421"/>
          </a:xfrm>
          <a:custGeom>
            <a:avLst/>
            <a:gdLst/>
            <a:ahLst/>
            <a:cxnLst/>
            <a:rect r="r" b="b" t="t" l="l"/>
            <a:pathLst>
              <a:path h="960421" w="1064179">
                <a:moveTo>
                  <a:pt x="0" y="0"/>
                </a:moveTo>
                <a:lnTo>
                  <a:pt x="1064179" y="0"/>
                </a:lnTo>
                <a:lnTo>
                  <a:pt x="1064179" y="960421"/>
                </a:lnTo>
                <a:lnTo>
                  <a:pt x="0" y="9604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124040" y="1416169"/>
            <a:ext cx="8804145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USE CASES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806962" y="2959999"/>
            <a:ext cx="275793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Hammersmith One"/>
              </a:rPr>
              <a:t>Individual Doctor Link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884407" y="2959999"/>
            <a:ext cx="585368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Hammersmith One"/>
              </a:rPr>
              <a:t>Ailment/Disease/Treatment Link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363182" y="5471799"/>
            <a:ext cx="316690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>
                <a:solidFill>
                  <a:srgbClr val="FFFFFF"/>
                </a:solidFill>
                <a:latin typeface="Canva Sans"/>
              </a:rPr>
              <a:t>Clinic Link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823535" y="5592779"/>
            <a:ext cx="275793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4300">
                <a:solidFill>
                  <a:srgbClr val="FFFFFF"/>
                </a:solidFill>
                <a:latin typeface="Canva Sans"/>
              </a:rPr>
              <a:t>Event Link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444814" y="7663035"/>
            <a:ext cx="367627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003049"/>
                </a:solidFill>
                <a:latin typeface="Canva Sans Bold"/>
              </a:rPr>
              <a:t>Surgery/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003049"/>
                </a:solidFill>
                <a:latin typeface="Canva Sans Bold"/>
              </a:rPr>
              <a:t>Procedure Link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655786" y="7882110"/>
            <a:ext cx="2885701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3049"/>
                </a:solidFill>
                <a:latin typeface="Canva Sans Bold"/>
              </a:rPr>
              <a:t>Medicine Link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549903" y="7174256"/>
            <a:ext cx="1868518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>
                <a:solidFill>
                  <a:srgbClr val="003049"/>
                </a:solidFill>
                <a:latin typeface="Canva Sans Bold"/>
              </a:rPr>
              <a:t>Campaign Conversion Pages/Link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656647" y="5138424"/>
            <a:ext cx="2294381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3049"/>
                </a:solidFill>
                <a:latin typeface="Canva Sans Bold"/>
              </a:rPr>
              <a:t>Hospital/</a:t>
            </a: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3049"/>
                </a:solidFill>
                <a:latin typeface="Canva Sans Bold"/>
              </a:rPr>
              <a:t>Diagnostics Center/</a:t>
            </a: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3049"/>
                </a:solidFill>
                <a:latin typeface="Canva Sans Bold"/>
              </a:rPr>
              <a:t>Pharmacy Links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479815" y="342826"/>
            <a:ext cx="2675419" cy="5293776"/>
            <a:chOff x="0" y="0"/>
            <a:chExt cx="2620010" cy="51841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5617482" y="342826"/>
            <a:ext cx="3093637" cy="6121292"/>
            <a:chOff x="0" y="0"/>
            <a:chExt cx="2620010" cy="51841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273" r="0" b="-1273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9755148" y="342826"/>
            <a:ext cx="3414877" cy="6756920"/>
            <a:chOff x="0" y="0"/>
            <a:chExt cx="2620010" cy="51841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273" r="0" b="-1273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13892815" y="342826"/>
            <a:ext cx="3709042" cy="7338976"/>
            <a:chOff x="0" y="0"/>
            <a:chExt cx="2620010" cy="518414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273" r="0" b="-1273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1578409" y="6196213"/>
            <a:ext cx="2478232" cy="2478232"/>
          </a:xfrm>
          <a:custGeom>
            <a:avLst/>
            <a:gdLst/>
            <a:ahLst/>
            <a:cxnLst/>
            <a:rect r="r" b="b" t="t" l="l"/>
            <a:pathLst>
              <a:path h="2478232" w="2478232">
                <a:moveTo>
                  <a:pt x="0" y="0"/>
                </a:moveTo>
                <a:lnTo>
                  <a:pt x="2478232" y="0"/>
                </a:lnTo>
                <a:lnTo>
                  <a:pt x="2478232" y="2478232"/>
                </a:lnTo>
                <a:lnTo>
                  <a:pt x="0" y="247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925184" y="6780068"/>
            <a:ext cx="2478232" cy="2478232"/>
          </a:xfrm>
          <a:custGeom>
            <a:avLst/>
            <a:gdLst/>
            <a:ahLst/>
            <a:cxnLst/>
            <a:rect r="r" b="b" t="t" l="l"/>
            <a:pathLst>
              <a:path h="2478232" w="2478232">
                <a:moveTo>
                  <a:pt x="0" y="0"/>
                </a:moveTo>
                <a:lnTo>
                  <a:pt x="2478232" y="0"/>
                </a:lnTo>
                <a:lnTo>
                  <a:pt x="2478232" y="2478232"/>
                </a:lnTo>
                <a:lnTo>
                  <a:pt x="0" y="2478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446400" y="7434286"/>
            <a:ext cx="2480317" cy="2480317"/>
          </a:xfrm>
          <a:custGeom>
            <a:avLst/>
            <a:gdLst/>
            <a:ahLst/>
            <a:cxnLst/>
            <a:rect r="r" b="b" t="t" l="l"/>
            <a:pathLst>
              <a:path h="2480317" w="2480317">
                <a:moveTo>
                  <a:pt x="0" y="0"/>
                </a:moveTo>
                <a:lnTo>
                  <a:pt x="2480317" y="0"/>
                </a:lnTo>
                <a:lnTo>
                  <a:pt x="2480317" y="2480317"/>
                </a:lnTo>
                <a:lnTo>
                  <a:pt x="0" y="24803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560174" y="8019184"/>
            <a:ext cx="2374323" cy="2374323"/>
          </a:xfrm>
          <a:custGeom>
            <a:avLst/>
            <a:gdLst/>
            <a:ahLst/>
            <a:cxnLst/>
            <a:rect r="r" b="b" t="t" l="l"/>
            <a:pathLst>
              <a:path h="2374323" w="2374323">
                <a:moveTo>
                  <a:pt x="0" y="0"/>
                </a:moveTo>
                <a:lnTo>
                  <a:pt x="2374323" y="0"/>
                </a:lnTo>
                <a:lnTo>
                  <a:pt x="2374323" y="2374323"/>
                </a:lnTo>
                <a:lnTo>
                  <a:pt x="0" y="2374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-5400000">
            <a:off x="-2807048" y="4838697"/>
            <a:ext cx="7061890" cy="609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Hammersmith One"/>
              </a:rPr>
              <a:t>SAMPLE LINKS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625592"/>
            <a:ext cx="6704918" cy="3606579"/>
            <a:chOff x="0" y="0"/>
            <a:chExt cx="2136304" cy="11491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36304" cy="1149119"/>
            </a:xfrm>
            <a:custGeom>
              <a:avLst/>
              <a:gdLst/>
              <a:ahLst/>
              <a:cxnLst/>
              <a:rect r="r" b="b" t="t" l="l"/>
              <a:pathLst>
                <a:path h="1149119" w="2136304">
                  <a:moveTo>
                    <a:pt x="23093" y="0"/>
                  </a:moveTo>
                  <a:lnTo>
                    <a:pt x="2113210" y="0"/>
                  </a:lnTo>
                  <a:cubicBezTo>
                    <a:pt x="2119335" y="0"/>
                    <a:pt x="2125209" y="2433"/>
                    <a:pt x="2129540" y="6764"/>
                  </a:cubicBezTo>
                  <a:cubicBezTo>
                    <a:pt x="2133871" y="11095"/>
                    <a:pt x="2136304" y="16969"/>
                    <a:pt x="2136304" y="23093"/>
                  </a:cubicBezTo>
                  <a:lnTo>
                    <a:pt x="2136304" y="1126025"/>
                  </a:lnTo>
                  <a:cubicBezTo>
                    <a:pt x="2136304" y="1132150"/>
                    <a:pt x="2133871" y="1138024"/>
                    <a:pt x="2129540" y="1142355"/>
                  </a:cubicBezTo>
                  <a:cubicBezTo>
                    <a:pt x="2125209" y="1146686"/>
                    <a:pt x="2119335" y="1149119"/>
                    <a:pt x="2113210" y="1149119"/>
                  </a:cubicBezTo>
                  <a:lnTo>
                    <a:pt x="23093" y="1149119"/>
                  </a:lnTo>
                  <a:cubicBezTo>
                    <a:pt x="16969" y="1149119"/>
                    <a:pt x="11095" y="1146686"/>
                    <a:pt x="6764" y="1142355"/>
                  </a:cubicBezTo>
                  <a:cubicBezTo>
                    <a:pt x="2433" y="1138024"/>
                    <a:pt x="0" y="1132150"/>
                    <a:pt x="0" y="1126025"/>
                  </a:cubicBezTo>
                  <a:lnTo>
                    <a:pt x="0" y="23093"/>
                  </a:lnTo>
                  <a:cubicBezTo>
                    <a:pt x="0" y="16969"/>
                    <a:pt x="2433" y="11095"/>
                    <a:pt x="6764" y="6764"/>
                  </a:cubicBezTo>
                  <a:cubicBezTo>
                    <a:pt x="11095" y="2433"/>
                    <a:pt x="16969" y="0"/>
                    <a:pt x="23093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36304" cy="11872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042296" y="1625592"/>
            <a:ext cx="4564938" cy="3517908"/>
            <a:chOff x="0" y="0"/>
            <a:chExt cx="2136304" cy="16463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6304" cy="1646314"/>
            </a:xfrm>
            <a:custGeom>
              <a:avLst/>
              <a:gdLst/>
              <a:ahLst/>
              <a:cxnLst/>
              <a:rect r="r" b="b" t="t" l="l"/>
              <a:pathLst>
                <a:path h="1646314" w="2136304">
                  <a:moveTo>
                    <a:pt x="33919" y="0"/>
                  </a:moveTo>
                  <a:lnTo>
                    <a:pt x="2102384" y="0"/>
                  </a:lnTo>
                  <a:cubicBezTo>
                    <a:pt x="2111380" y="0"/>
                    <a:pt x="2120008" y="3574"/>
                    <a:pt x="2126369" y="9935"/>
                  </a:cubicBezTo>
                  <a:cubicBezTo>
                    <a:pt x="2132730" y="16296"/>
                    <a:pt x="2136304" y="24923"/>
                    <a:pt x="2136304" y="33919"/>
                  </a:cubicBezTo>
                  <a:lnTo>
                    <a:pt x="2136304" y="1612395"/>
                  </a:lnTo>
                  <a:cubicBezTo>
                    <a:pt x="2136304" y="1631128"/>
                    <a:pt x="2121117" y="1646314"/>
                    <a:pt x="2102384" y="1646314"/>
                  </a:cubicBezTo>
                  <a:lnTo>
                    <a:pt x="33919" y="1646314"/>
                  </a:lnTo>
                  <a:cubicBezTo>
                    <a:pt x="15186" y="1646314"/>
                    <a:pt x="0" y="1631128"/>
                    <a:pt x="0" y="1612395"/>
                  </a:cubicBezTo>
                  <a:lnTo>
                    <a:pt x="0" y="33919"/>
                  </a:lnTo>
                  <a:cubicBezTo>
                    <a:pt x="0" y="15186"/>
                    <a:pt x="15186" y="0"/>
                    <a:pt x="33919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36304" cy="1684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5651721"/>
            <a:ext cx="4564938" cy="3606579"/>
            <a:chOff x="0" y="0"/>
            <a:chExt cx="2136304" cy="16878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36304" cy="1687810"/>
            </a:xfrm>
            <a:custGeom>
              <a:avLst/>
              <a:gdLst/>
              <a:ahLst/>
              <a:cxnLst/>
              <a:rect r="r" b="b" t="t" l="l"/>
              <a:pathLst>
                <a:path h="1687810" w="2136304">
                  <a:moveTo>
                    <a:pt x="33919" y="0"/>
                  </a:moveTo>
                  <a:lnTo>
                    <a:pt x="2102384" y="0"/>
                  </a:lnTo>
                  <a:cubicBezTo>
                    <a:pt x="2111380" y="0"/>
                    <a:pt x="2120008" y="3574"/>
                    <a:pt x="2126369" y="9935"/>
                  </a:cubicBezTo>
                  <a:cubicBezTo>
                    <a:pt x="2132730" y="16296"/>
                    <a:pt x="2136304" y="24923"/>
                    <a:pt x="2136304" y="33919"/>
                  </a:cubicBezTo>
                  <a:lnTo>
                    <a:pt x="2136304" y="1653891"/>
                  </a:lnTo>
                  <a:cubicBezTo>
                    <a:pt x="2136304" y="1672624"/>
                    <a:pt x="2121117" y="1687810"/>
                    <a:pt x="2102384" y="1687810"/>
                  </a:cubicBezTo>
                  <a:lnTo>
                    <a:pt x="33919" y="1687810"/>
                  </a:lnTo>
                  <a:cubicBezTo>
                    <a:pt x="24923" y="1687810"/>
                    <a:pt x="16296" y="1684236"/>
                    <a:pt x="9935" y="1677875"/>
                  </a:cubicBezTo>
                  <a:cubicBezTo>
                    <a:pt x="3574" y="1671514"/>
                    <a:pt x="0" y="1662887"/>
                    <a:pt x="0" y="1653891"/>
                  </a:cubicBezTo>
                  <a:lnTo>
                    <a:pt x="0" y="33919"/>
                  </a:lnTo>
                  <a:cubicBezTo>
                    <a:pt x="0" y="15186"/>
                    <a:pt x="15186" y="0"/>
                    <a:pt x="33919" y="0"/>
                  </a:cubicBezTo>
                  <a:close/>
                </a:path>
              </a:pathLst>
            </a:custGeom>
            <a:solidFill>
              <a:srgbClr val="FF3131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36304" cy="172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902316" y="5651721"/>
            <a:ext cx="6704918" cy="3606579"/>
            <a:chOff x="0" y="0"/>
            <a:chExt cx="2136304" cy="114911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36304" cy="1149119"/>
            </a:xfrm>
            <a:custGeom>
              <a:avLst/>
              <a:gdLst/>
              <a:ahLst/>
              <a:cxnLst/>
              <a:rect r="r" b="b" t="t" l="l"/>
              <a:pathLst>
                <a:path h="1149119" w="2136304">
                  <a:moveTo>
                    <a:pt x="23093" y="0"/>
                  </a:moveTo>
                  <a:lnTo>
                    <a:pt x="2113210" y="0"/>
                  </a:lnTo>
                  <a:cubicBezTo>
                    <a:pt x="2119335" y="0"/>
                    <a:pt x="2125209" y="2433"/>
                    <a:pt x="2129540" y="6764"/>
                  </a:cubicBezTo>
                  <a:cubicBezTo>
                    <a:pt x="2133871" y="11095"/>
                    <a:pt x="2136304" y="16969"/>
                    <a:pt x="2136304" y="23093"/>
                  </a:cubicBezTo>
                  <a:lnTo>
                    <a:pt x="2136304" y="1126025"/>
                  </a:lnTo>
                  <a:cubicBezTo>
                    <a:pt x="2136304" y="1132150"/>
                    <a:pt x="2133871" y="1138024"/>
                    <a:pt x="2129540" y="1142355"/>
                  </a:cubicBezTo>
                  <a:cubicBezTo>
                    <a:pt x="2125209" y="1146686"/>
                    <a:pt x="2119335" y="1149119"/>
                    <a:pt x="2113210" y="1149119"/>
                  </a:cubicBezTo>
                  <a:lnTo>
                    <a:pt x="23093" y="1149119"/>
                  </a:lnTo>
                  <a:cubicBezTo>
                    <a:pt x="16969" y="1149119"/>
                    <a:pt x="11095" y="1146686"/>
                    <a:pt x="6764" y="1142355"/>
                  </a:cubicBezTo>
                  <a:cubicBezTo>
                    <a:pt x="2433" y="1138024"/>
                    <a:pt x="0" y="1132150"/>
                    <a:pt x="0" y="1126025"/>
                  </a:cubicBezTo>
                  <a:lnTo>
                    <a:pt x="0" y="23093"/>
                  </a:lnTo>
                  <a:cubicBezTo>
                    <a:pt x="0" y="16969"/>
                    <a:pt x="2433" y="11095"/>
                    <a:pt x="6764" y="6764"/>
                  </a:cubicBezTo>
                  <a:cubicBezTo>
                    <a:pt x="11095" y="2433"/>
                    <a:pt x="16969" y="0"/>
                    <a:pt x="23093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36304" cy="11872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912034" y="1625592"/>
            <a:ext cx="5088472" cy="7632708"/>
            <a:chOff x="0" y="0"/>
            <a:chExt cx="6350000" cy="9525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62994" t="0" r="-62994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8700" y="1095375"/>
            <a:ext cx="5321448" cy="42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99"/>
              </a:lnSpc>
            </a:pPr>
            <a:r>
              <a:rPr lang="en-US" sz="3299">
                <a:solidFill>
                  <a:srgbClr val="003049"/>
                </a:solidFill>
                <a:latin typeface="Hammersmith One"/>
              </a:rPr>
              <a:t>ADVANTAGE FOR DOCTOR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45470" y="2297932"/>
            <a:ext cx="3958590" cy="2173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8"/>
              </a:lnSpc>
            </a:pPr>
            <a:r>
              <a:rPr lang="en-US" sz="4798">
                <a:solidFill>
                  <a:srgbClr val="F8F9FB"/>
                </a:solidFill>
                <a:latin typeface="Hammersmith One"/>
              </a:rPr>
              <a:t>Direct Appointment Scheduling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31696" y="6006193"/>
            <a:ext cx="3958946" cy="289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8"/>
              </a:lnSpc>
            </a:pPr>
            <a:r>
              <a:rPr lang="en-US" sz="4798">
                <a:solidFill>
                  <a:srgbClr val="F8F9FB"/>
                </a:solidFill>
                <a:latin typeface="Hammersmith One"/>
              </a:rPr>
              <a:t>Patient Education, Awareness &amp; Engagement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52246" y="2057281"/>
            <a:ext cx="5857826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56425" indent="-328212" lvl="1">
              <a:lnSpc>
                <a:spcPts val="3648"/>
              </a:lnSpc>
              <a:buFont typeface="Arial"/>
              <a:buChar char="•"/>
            </a:pPr>
            <a:r>
              <a:rPr lang="en-US" sz="3040">
                <a:solidFill>
                  <a:srgbClr val="FFFFFF"/>
                </a:solidFill>
                <a:latin typeface="Canva Sans"/>
              </a:rPr>
              <a:t>Streamlined Access to Information</a:t>
            </a:r>
          </a:p>
          <a:p>
            <a:pPr marL="656425" indent="-328212" lvl="1">
              <a:lnSpc>
                <a:spcPts val="3648"/>
              </a:lnSpc>
              <a:buFont typeface="Arial"/>
              <a:buChar char="•"/>
            </a:pPr>
            <a:r>
              <a:rPr lang="en-US" sz="3040">
                <a:solidFill>
                  <a:srgbClr val="FFFFFF"/>
                </a:solidFill>
                <a:latin typeface="Canva Sans"/>
              </a:rPr>
              <a:t>Enhanced Online Presence</a:t>
            </a:r>
          </a:p>
          <a:p>
            <a:pPr marL="656425" indent="-328212" lvl="1">
              <a:lnSpc>
                <a:spcPts val="3648"/>
              </a:lnSpc>
              <a:buFont typeface="Arial"/>
              <a:buChar char="•"/>
            </a:pPr>
            <a:r>
              <a:rPr lang="en-US" sz="3040">
                <a:solidFill>
                  <a:srgbClr val="FFFFFF"/>
                </a:solidFill>
                <a:latin typeface="Canva Sans"/>
              </a:rPr>
              <a:t>Promotion of Services / Treatments</a:t>
            </a:r>
          </a:p>
          <a:p>
            <a:pPr marL="656425" indent="-328212" lvl="1">
              <a:lnSpc>
                <a:spcPts val="3648"/>
              </a:lnSpc>
              <a:buFont typeface="Arial"/>
              <a:buChar char="•"/>
            </a:pPr>
            <a:r>
              <a:rPr lang="en-US" sz="3040">
                <a:solidFill>
                  <a:srgbClr val="FFFFFF"/>
                </a:solidFill>
                <a:latin typeface="Canva Sans"/>
              </a:rPr>
              <a:t>Social Media Integration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02316" y="6006193"/>
            <a:ext cx="6561886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9603" indent="-349802" lvl="1">
              <a:lnSpc>
                <a:spcPts val="3888"/>
              </a:lnSpc>
              <a:buFont typeface="Arial"/>
              <a:buChar char="•"/>
            </a:pPr>
            <a:r>
              <a:rPr lang="en-US" sz="3240">
                <a:solidFill>
                  <a:srgbClr val="FFFFFF"/>
                </a:solidFill>
                <a:latin typeface="Canva Sans"/>
              </a:rPr>
              <a:t>Emergency Contact Information</a:t>
            </a:r>
          </a:p>
          <a:p>
            <a:pPr>
              <a:lnSpc>
                <a:spcPts val="3888"/>
              </a:lnSpc>
            </a:pPr>
          </a:p>
          <a:p>
            <a:pPr marL="699603" indent="-349802" lvl="1">
              <a:lnSpc>
                <a:spcPts val="3888"/>
              </a:lnSpc>
              <a:buFont typeface="Arial"/>
              <a:buChar char="•"/>
            </a:pPr>
            <a:r>
              <a:rPr lang="en-US" sz="3240">
                <a:solidFill>
                  <a:srgbClr val="FFFFFF"/>
                </a:solidFill>
                <a:latin typeface="Canva Sans"/>
              </a:rPr>
              <a:t>Easy Accessibility</a:t>
            </a:r>
          </a:p>
          <a:p>
            <a:pPr>
              <a:lnSpc>
                <a:spcPts val="3888"/>
              </a:lnSpc>
            </a:pPr>
          </a:p>
          <a:p>
            <a:pPr marL="699603" indent="-349802" lvl="1">
              <a:lnSpc>
                <a:spcPts val="3888"/>
              </a:lnSpc>
              <a:buFont typeface="Arial"/>
              <a:buChar char="•"/>
            </a:pPr>
            <a:r>
              <a:rPr lang="en-US" sz="3240">
                <a:solidFill>
                  <a:srgbClr val="FFFFFF"/>
                </a:solidFill>
                <a:latin typeface="Canva Sans"/>
              </a:rPr>
              <a:t>Analytics and customization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881808"/>
            <a:ext cx="5448588" cy="1711720"/>
            <a:chOff x="0" y="0"/>
            <a:chExt cx="3587524" cy="11270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87524" cy="1127051"/>
            </a:xfrm>
            <a:custGeom>
              <a:avLst/>
              <a:gdLst/>
              <a:ahLst/>
              <a:cxnLst/>
              <a:rect r="r" b="b" t="t" l="l"/>
              <a:pathLst>
                <a:path h="1127051" w="3587524">
                  <a:moveTo>
                    <a:pt x="28418" y="0"/>
                  </a:moveTo>
                  <a:lnTo>
                    <a:pt x="3559106" y="0"/>
                  </a:lnTo>
                  <a:cubicBezTo>
                    <a:pt x="3574801" y="0"/>
                    <a:pt x="3587524" y="12723"/>
                    <a:pt x="3587524" y="28418"/>
                  </a:cubicBezTo>
                  <a:lnTo>
                    <a:pt x="3587524" y="1098633"/>
                  </a:lnTo>
                  <a:cubicBezTo>
                    <a:pt x="3587524" y="1114328"/>
                    <a:pt x="3574801" y="1127051"/>
                    <a:pt x="3559106" y="1127051"/>
                  </a:cubicBezTo>
                  <a:lnTo>
                    <a:pt x="28418" y="1127051"/>
                  </a:lnTo>
                  <a:cubicBezTo>
                    <a:pt x="12723" y="1127051"/>
                    <a:pt x="0" y="1114328"/>
                    <a:pt x="0" y="1098633"/>
                  </a:cubicBezTo>
                  <a:lnTo>
                    <a:pt x="0" y="28418"/>
                  </a:lnTo>
                  <a:cubicBezTo>
                    <a:pt x="0" y="12723"/>
                    <a:pt x="12723" y="0"/>
                    <a:pt x="28418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587524" cy="1165151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4081585"/>
            <a:ext cx="3954077" cy="2250221"/>
            <a:chOff x="0" y="0"/>
            <a:chExt cx="2603491" cy="14816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03491" cy="1481617"/>
            </a:xfrm>
            <a:custGeom>
              <a:avLst/>
              <a:gdLst/>
              <a:ahLst/>
              <a:cxnLst/>
              <a:rect r="r" b="b" t="t" l="l"/>
              <a:pathLst>
                <a:path h="1481617" w="2603491">
                  <a:moveTo>
                    <a:pt x="39159" y="0"/>
                  </a:moveTo>
                  <a:lnTo>
                    <a:pt x="2564331" y="0"/>
                  </a:lnTo>
                  <a:cubicBezTo>
                    <a:pt x="2574717" y="0"/>
                    <a:pt x="2584678" y="4126"/>
                    <a:pt x="2592021" y="11469"/>
                  </a:cubicBezTo>
                  <a:cubicBezTo>
                    <a:pt x="2599365" y="18813"/>
                    <a:pt x="2603491" y="28774"/>
                    <a:pt x="2603491" y="39159"/>
                  </a:cubicBezTo>
                  <a:lnTo>
                    <a:pt x="2603491" y="1442458"/>
                  </a:lnTo>
                  <a:cubicBezTo>
                    <a:pt x="2603491" y="1464085"/>
                    <a:pt x="2585959" y="1481617"/>
                    <a:pt x="2564331" y="1481617"/>
                  </a:cubicBezTo>
                  <a:lnTo>
                    <a:pt x="39159" y="1481617"/>
                  </a:lnTo>
                  <a:cubicBezTo>
                    <a:pt x="28774" y="1481617"/>
                    <a:pt x="18813" y="1477492"/>
                    <a:pt x="11469" y="1470148"/>
                  </a:cubicBezTo>
                  <a:cubicBezTo>
                    <a:pt x="4126" y="1462804"/>
                    <a:pt x="0" y="1452844"/>
                    <a:pt x="0" y="1442458"/>
                  </a:cubicBezTo>
                  <a:lnTo>
                    <a:pt x="0" y="39159"/>
                  </a:lnTo>
                  <a:cubicBezTo>
                    <a:pt x="0" y="28774"/>
                    <a:pt x="4126" y="18813"/>
                    <a:pt x="11469" y="11469"/>
                  </a:cubicBezTo>
                  <a:cubicBezTo>
                    <a:pt x="18813" y="4126"/>
                    <a:pt x="28774" y="0"/>
                    <a:pt x="39159" y="0"/>
                  </a:cubicBezTo>
                  <a:close/>
                </a:path>
              </a:pathLst>
            </a:custGeom>
            <a:solidFill>
              <a:srgbClr val="EAE2B7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03491" cy="1519717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6817581"/>
            <a:ext cx="3951868" cy="2440719"/>
            <a:chOff x="0" y="0"/>
            <a:chExt cx="2602036" cy="160704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02036" cy="1607047"/>
            </a:xfrm>
            <a:custGeom>
              <a:avLst/>
              <a:gdLst/>
              <a:ahLst/>
              <a:cxnLst/>
              <a:rect r="r" b="b" t="t" l="l"/>
              <a:pathLst>
                <a:path h="1607047" w="2602036">
                  <a:moveTo>
                    <a:pt x="39181" y="0"/>
                  </a:moveTo>
                  <a:lnTo>
                    <a:pt x="2562855" y="0"/>
                  </a:lnTo>
                  <a:cubicBezTo>
                    <a:pt x="2573246" y="0"/>
                    <a:pt x="2583212" y="4128"/>
                    <a:pt x="2590560" y="11476"/>
                  </a:cubicBezTo>
                  <a:cubicBezTo>
                    <a:pt x="2597908" y="18824"/>
                    <a:pt x="2602036" y="28790"/>
                    <a:pt x="2602036" y="39181"/>
                  </a:cubicBezTo>
                  <a:lnTo>
                    <a:pt x="2602036" y="1567866"/>
                  </a:lnTo>
                  <a:cubicBezTo>
                    <a:pt x="2602036" y="1589505"/>
                    <a:pt x="2584494" y="1607047"/>
                    <a:pt x="2562855" y="1607047"/>
                  </a:cubicBezTo>
                  <a:lnTo>
                    <a:pt x="39181" y="1607047"/>
                  </a:lnTo>
                  <a:cubicBezTo>
                    <a:pt x="28790" y="1607047"/>
                    <a:pt x="18824" y="1602919"/>
                    <a:pt x="11476" y="1595571"/>
                  </a:cubicBezTo>
                  <a:cubicBezTo>
                    <a:pt x="4128" y="1588224"/>
                    <a:pt x="0" y="1578258"/>
                    <a:pt x="0" y="1567866"/>
                  </a:cubicBezTo>
                  <a:lnTo>
                    <a:pt x="0" y="39181"/>
                  </a:lnTo>
                  <a:cubicBezTo>
                    <a:pt x="0" y="17542"/>
                    <a:pt x="17542" y="0"/>
                    <a:pt x="39181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602036" cy="1645147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562698" y="4081585"/>
            <a:ext cx="3239151" cy="2735996"/>
            <a:chOff x="0" y="0"/>
            <a:chExt cx="2132760" cy="18014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32760" cy="1801467"/>
            </a:xfrm>
            <a:custGeom>
              <a:avLst/>
              <a:gdLst/>
              <a:ahLst/>
              <a:cxnLst/>
              <a:rect r="r" b="b" t="t" l="l"/>
              <a:pathLst>
                <a:path h="1801467" w="2132760">
                  <a:moveTo>
                    <a:pt x="47802" y="0"/>
                  </a:moveTo>
                  <a:lnTo>
                    <a:pt x="2084958" y="0"/>
                  </a:lnTo>
                  <a:cubicBezTo>
                    <a:pt x="2097636" y="0"/>
                    <a:pt x="2109795" y="5036"/>
                    <a:pt x="2118759" y="14001"/>
                  </a:cubicBezTo>
                  <a:cubicBezTo>
                    <a:pt x="2127724" y="22966"/>
                    <a:pt x="2132760" y="35124"/>
                    <a:pt x="2132760" y="47802"/>
                  </a:cubicBezTo>
                  <a:lnTo>
                    <a:pt x="2132760" y="1753665"/>
                  </a:lnTo>
                  <a:cubicBezTo>
                    <a:pt x="2132760" y="1780065"/>
                    <a:pt x="2111359" y="1801467"/>
                    <a:pt x="2084958" y="1801467"/>
                  </a:cubicBezTo>
                  <a:lnTo>
                    <a:pt x="47802" y="1801467"/>
                  </a:lnTo>
                  <a:cubicBezTo>
                    <a:pt x="21402" y="1801467"/>
                    <a:pt x="0" y="1780065"/>
                    <a:pt x="0" y="1753665"/>
                  </a:cubicBezTo>
                  <a:lnTo>
                    <a:pt x="0" y="47802"/>
                  </a:lnTo>
                  <a:cubicBezTo>
                    <a:pt x="0" y="35124"/>
                    <a:pt x="5036" y="22966"/>
                    <a:pt x="14001" y="14001"/>
                  </a:cubicBezTo>
                  <a:cubicBezTo>
                    <a:pt x="22966" y="5036"/>
                    <a:pt x="35124" y="0"/>
                    <a:pt x="47802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32760" cy="1839567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8700" y="875452"/>
            <a:ext cx="10567501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BENEFIT FOR PHARMA COMPANIES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89672" y="2233735"/>
            <a:ext cx="5000222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1 PRODUCT MULTIPLE ENGAGEMENT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10108" y="4710255"/>
            <a:ext cx="319126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3299">
                <a:solidFill>
                  <a:srgbClr val="003049"/>
                </a:solidFill>
                <a:latin typeface="Hammersmith One"/>
              </a:rPr>
              <a:t>CONVENIENCE FOR DOCTORS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381768" y="4081585"/>
            <a:ext cx="7877532" cy="1799033"/>
            <a:chOff x="0" y="0"/>
            <a:chExt cx="5186818" cy="11845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186818" cy="1184541"/>
            </a:xfrm>
            <a:custGeom>
              <a:avLst/>
              <a:gdLst/>
              <a:ahLst/>
              <a:cxnLst/>
              <a:rect r="r" b="b" t="t" l="l"/>
              <a:pathLst>
                <a:path h="1184541" w="5186818">
                  <a:moveTo>
                    <a:pt x="19656" y="0"/>
                  </a:moveTo>
                  <a:lnTo>
                    <a:pt x="5167163" y="0"/>
                  </a:lnTo>
                  <a:cubicBezTo>
                    <a:pt x="5178018" y="0"/>
                    <a:pt x="5186818" y="8800"/>
                    <a:pt x="5186818" y="19656"/>
                  </a:cubicBezTo>
                  <a:lnTo>
                    <a:pt x="5186818" y="1164885"/>
                  </a:lnTo>
                  <a:cubicBezTo>
                    <a:pt x="5186818" y="1170098"/>
                    <a:pt x="5184747" y="1175098"/>
                    <a:pt x="5181061" y="1178784"/>
                  </a:cubicBezTo>
                  <a:cubicBezTo>
                    <a:pt x="5177375" y="1182470"/>
                    <a:pt x="5172376" y="1184541"/>
                    <a:pt x="5167163" y="1184541"/>
                  </a:cubicBezTo>
                  <a:lnTo>
                    <a:pt x="19656" y="1184541"/>
                  </a:lnTo>
                  <a:cubicBezTo>
                    <a:pt x="8800" y="1184541"/>
                    <a:pt x="0" y="1175741"/>
                    <a:pt x="0" y="1164885"/>
                  </a:cubicBezTo>
                  <a:lnTo>
                    <a:pt x="0" y="19656"/>
                  </a:lnTo>
                  <a:cubicBezTo>
                    <a:pt x="0" y="8800"/>
                    <a:pt x="8800" y="0"/>
                    <a:pt x="19656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5186818" cy="1222641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763873" y="4485802"/>
            <a:ext cx="2655357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3299">
                <a:solidFill>
                  <a:srgbClr val="FFFFFF"/>
                </a:solidFill>
                <a:latin typeface="Canva Sans Bold"/>
              </a:rPr>
              <a:t>Real-time Updates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86485" y="4385789"/>
            <a:ext cx="4301709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37" indent="-280669" lvl="1">
              <a:lnSpc>
                <a:spcPts val="311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</a:rPr>
              <a:t>Single Click Content Push</a:t>
            </a:r>
          </a:p>
          <a:p>
            <a:pPr marL="561337" indent="-280669" lvl="1">
              <a:lnSpc>
                <a:spcPts val="311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</a:rPr>
              <a:t>Educational Resources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61076" y="7109253"/>
            <a:ext cx="3687116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8" indent="-269874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3049"/>
                </a:solidFill>
                <a:latin typeface="Canva Sans Bold"/>
              </a:rPr>
              <a:t>Increased Product Visibility</a:t>
            </a:r>
          </a:p>
          <a:p>
            <a:pPr marL="539748" indent="-269874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3049"/>
                </a:solidFill>
                <a:latin typeface="Canva Sans Bold"/>
              </a:rPr>
              <a:t>Targeted Marketing</a:t>
            </a:r>
          </a:p>
          <a:p>
            <a:pPr marL="539748" indent="-269874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3049"/>
                </a:solidFill>
                <a:latin typeface="Canva Sans Bold"/>
              </a:rPr>
              <a:t>Enhanced Information Sharing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5561593" y="6480874"/>
            <a:ext cx="3954077" cy="2777426"/>
            <a:chOff x="0" y="0"/>
            <a:chExt cx="2603491" cy="182874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603491" cy="1828746"/>
            </a:xfrm>
            <a:custGeom>
              <a:avLst/>
              <a:gdLst/>
              <a:ahLst/>
              <a:cxnLst/>
              <a:rect r="r" b="b" t="t" l="l"/>
              <a:pathLst>
                <a:path h="1828746" w="2603491">
                  <a:moveTo>
                    <a:pt x="39159" y="0"/>
                  </a:moveTo>
                  <a:lnTo>
                    <a:pt x="2564331" y="0"/>
                  </a:lnTo>
                  <a:cubicBezTo>
                    <a:pt x="2574717" y="0"/>
                    <a:pt x="2584678" y="4126"/>
                    <a:pt x="2592021" y="11469"/>
                  </a:cubicBezTo>
                  <a:cubicBezTo>
                    <a:pt x="2599365" y="18813"/>
                    <a:pt x="2603491" y="28774"/>
                    <a:pt x="2603491" y="39159"/>
                  </a:cubicBezTo>
                  <a:lnTo>
                    <a:pt x="2603491" y="1789587"/>
                  </a:lnTo>
                  <a:cubicBezTo>
                    <a:pt x="2603491" y="1799972"/>
                    <a:pt x="2599365" y="1809933"/>
                    <a:pt x="2592021" y="1817276"/>
                  </a:cubicBezTo>
                  <a:cubicBezTo>
                    <a:pt x="2584678" y="1824620"/>
                    <a:pt x="2574717" y="1828746"/>
                    <a:pt x="2564331" y="1828746"/>
                  </a:cubicBezTo>
                  <a:lnTo>
                    <a:pt x="39159" y="1828746"/>
                  </a:lnTo>
                  <a:cubicBezTo>
                    <a:pt x="28774" y="1828746"/>
                    <a:pt x="18813" y="1824620"/>
                    <a:pt x="11469" y="1817276"/>
                  </a:cubicBezTo>
                  <a:cubicBezTo>
                    <a:pt x="4126" y="1809933"/>
                    <a:pt x="0" y="1799972"/>
                    <a:pt x="0" y="1789587"/>
                  </a:cubicBezTo>
                  <a:lnTo>
                    <a:pt x="0" y="39159"/>
                  </a:lnTo>
                  <a:cubicBezTo>
                    <a:pt x="0" y="28774"/>
                    <a:pt x="4126" y="18813"/>
                    <a:pt x="11469" y="11469"/>
                  </a:cubicBezTo>
                  <a:cubicBezTo>
                    <a:pt x="18813" y="4126"/>
                    <a:pt x="28774" y="0"/>
                    <a:pt x="39159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2603491" cy="1866846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096695" y="6480874"/>
            <a:ext cx="7162605" cy="2777426"/>
            <a:chOff x="0" y="0"/>
            <a:chExt cx="4716088" cy="182874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716088" cy="1828746"/>
            </a:xfrm>
            <a:custGeom>
              <a:avLst/>
              <a:gdLst/>
              <a:ahLst/>
              <a:cxnLst/>
              <a:rect r="r" b="b" t="t" l="l"/>
              <a:pathLst>
                <a:path h="1828746" w="4716088">
                  <a:moveTo>
                    <a:pt x="21618" y="0"/>
                  </a:moveTo>
                  <a:lnTo>
                    <a:pt x="4694470" y="0"/>
                  </a:lnTo>
                  <a:cubicBezTo>
                    <a:pt x="4700203" y="0"/>
                    <a:pt x="4705702" y="2278"/>
                    <a:pt x="4709756" y="6332"/>
                  </a:cubicBezTo>
                  <a:cubicBezTo>
                    <a:pt x="4713810" y="10386"/>
                    <a:pt x="4716088" y="15884"/>
                    <a:pt x="4716088" y="21618"/>
                  </a:cubicBezTo>
                  <a:lnTo>
                    <a:pt x="4716088" y="1807128"/>
                  </a:lnTo>
                  <a:cubicBezTo>
                    <a:pt x="4716088" y="1812861"/>
                    <a:pt x="4713810" y="1818360"/>
                    <a:pt x="4709756" y="1822414"/>
                  </a:cubicBezTo>
                  <a:cubicBezTo>
                    <a:pt x="4705702" y="1826468"/>
                    <a:pt x="4700203" y="1828746"/>
                    <a:pt x="4694470" y="1828746"/>
                  </a:cubicBezTo>
                  <a:lnTo>
                    <a:pt x="21618" y="1828746"/>
                  </a:lnTo>
                  <a:cubicBezTo>
                    <a:pt x="15884" y="1828746"/>
                    <a:pt x="10386" y="1826468"/>
                    <a:pt x="6332" y="1822414"/>
                  </a:cubicBezTo>
                  <a:cubicBezTo>
                    <a:pt x="2278" y="1818360"/>
                    <a:pt x="0" y="1812861"/>
                    <a:pt x="0" y="1807128"/>
                  </a:cubicBezTo>
                  <a:lnTo>
                    <a:pt x="0" y="21618"/>
                  </a:lnTo>
                  <a:cubicBezTo>
                    <a:pt x="0" y="15884"/>
                    <a:pt x="2278" y="10386"/>
                    <a:pt x="6332" y="6332"/>
                  </a:cubicBezTo>
                  <a:cubicBezTo>
                    <a:pt x="10386" y="2278"/>
                    <a:pt x="15884" y="0"/>
                    <a:pt x="21618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716088" cy="1866846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6071014" y="6983762"/>
            <a:ext cx="3391841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9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Data Analytics &amp; Insights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553302" y="6983762"/>
            <a:ext cx="6434892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79"/>
              </a:lnSpc>
            </a:pPr>
            <a:r>
              <a:rPr lang="en-US" sz="3899">
                <a:solidFill>
                  <a:srgbClr val="003049"/>
                </a:solidFill>
                <a:latin typeface="Canva Sans Bold"/>
              </a:rPr>
              <a:t>Improved Patient Outcomes.</a:t>
            </a:r>
          </a:p>
          <a:p>
            <a:pPr>
              <a:lnSpc>
                <a:spcPts val="4679"/>
              </a:lnSpc>
            </a:pPr>
            <a:r>
              <a:rPr lang="en-US" sz="3899">
                <a:solidFill>
                  <a:srgbClr val="003049"/>
                </a:solidFill>
                <a:latin typeface="Canva Sans Bold"/>
              </a:rPr>
              <a:t>Patient-Centric Campaign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6837569" y="1881808"/>
            <a:ext cx="4521238" cy="1711720"/>
            <a:chOff x="0" y="0"/>
            <a:chExt cx="2976927" cy="11270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976927" cy="1127051"/>
            </a:xfrm>
            <a:custGeom>
              <a:avLst/>
              <a:gdLst/>
              <a:ahLst/>
              <a:cxnLst/>
              <a:rect r="r" b="b" t="t" l="l"/>
              <a:pathLst>
                <a:path h="1127051" w="2976927">
                  <a:moveTo>
                    <a:pt x="34247" y="0"/>
                  </a:moveTo>
                  <a:lnTo>
                    <a:pt x="2942680" y="0"/>
                  </a:lnTo>
                  <a:cubicBezTo>
                    <a:pt x="2951763" y="0"/>
                    <a:pt x="2960474" y="3608"/>
                    <a:pt x="2966897" y="10031"/>
                  </a:cubicBezTo>
                  <a:cubicBezTo>
                    <a:pt x="2973319" y="16453"/>
                    <a:pt x="2976927" y="25164"/>
                    <a:pt x="2976927" y="34247"/>
                  </a:cubicBezTo>
                  <a:lnTo>
                    <a:pt x="2976927" y="1092804"/>
                  </a:lnTo>
                  <a:cubicBezTo>
                    <a:pt x="2976927" y="1101887"/>
                    <a:pt x="2973319" y="1110598"/>
                    <a:pt x="2966897" y="1117021"/>
                  </a:cubicBezTo>
                  <a:cubicBezTo>
                    <a:pt x="2960474" y="1123443"/>
                    <a:pt x="2951763" y="1127051"/>
                    <a:pt x="2942680" y="1127051"/>
                  </a:cubicBezTo>
                  <a:lnTo>
                    <a:pt x="34247" y="1127051"/>
                  </a:lnTo>
                  <a:cubicBezTo>
                    <a:pt x="25164" y="1127051"/>
                    <a:pt x="16453" y="1123443"/>
                    <a:pt x="10031" y="1117021"/>
                  </a:cubicBezTo>
                  <a:cubicBezTo>
                    <a:pt x="3608" y="1110598"/>
                    <a:pt x="0" y="1101887"/>
                    <a:pt x="0" y="1092804"/>
                  </a:cubicBezTo>
                  <a:lnTo>
                    <a:pt x="0" y="34247"/>
                  </a:lnTo>
                  <a:cubicBezTo>
                    <a:pt x="0" y="25164"/>
                    <a:pt x="3608" y="16453"/>
                    <a:pt x="10031" y="10031"/>
                  </a:cubicBezTo>
                  <a:cubicBezTo>
                    <a:pt x="16453" y="3608"/>
                    <a:pt x="25164" y="0"/>
                    <a:pt x="34247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2976927" cy="1165151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7136683" y="2223318"/>
            <a:ext cx="392301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EASY OPERATION, QUICK DELIVERY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6410331" y="4646802"/>
            <a:ext cx="1543885" cy="1685004"/>
          </a:xfrm>
          <a:custGeom>
            <a:avLst/>
            <a:gdLst/>
            <a:ahLst/>
            <a:cxnLst/>
            <a:rect r="r" b="b" t="t" l="l"/>
            <a:pathLst>
              <a:path h="1685004" w="1543885">
                <a:moveTo>
                  <a:pt x="0" y="0"/>
                </a:moveTo>
                <a:lnTo>
                  <a:pt x="1543884" y="0"/>
                </a:lnTo>
                <a:lnTo>
                  <a:pt x="1543884" y="1685004"/>
                </a:lnTo>
                <a:lnTo>
                  <a:pt x="0" y="1685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11810712" y="1884090"/>
            <a:ext cx="5448588" cy="1711720"/>
            <a:chOff x="0" y="0"/>
            <a:chExt cx="3587524" cy="112705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587524" cy="1127051"/>
            </a:xfrm>
            <a:custGeom>
              <a:avLst/>
              <a:gdLst/>
              <a:ahLst/>
              <a:cxnLst/>
              <a:rect r="r" b="b" t="t" l="l"/>
              <a:pathLst>
                <a:path h="1127051" w="3587524">
                  <a:moveTo>
                    <a:pt x="28418" y="0"/>
                  </a:moveTo>
                  <a:lnTo>
                    <a:pt x="3559106" y="0"/>
                  </a:lnTo>
                  <a:cubicBezTo>
                    <a:pt x="3574801" y="0"/>
                    <a:pt x="3587524" y="12723"/>
                    <a:pt x="3587524" y="28418"/>
                  </a:cubicBezTo>
                  <a:lnTo>
                    <a:pt x="3587524" y="1098633"/>
                  </a:lnTo>
                  <a:cubicBezTo>
                    <a:pt x="3587524" y="1114328"/>
                    <a:pt x="3574801" y="1127051"/>
                    <a:pt x="3559106" y="1127051"/>
                  </a:cubicBezTo>
                  <a:lnTo>
                    <a:pt x="28418" y="1127051"/>
                  </a:lnTo>
                  <a:cubicBezTo>
                    <a:pt x="12723" y="1127051"/>
                    <a:pt x="0" y="1114328"/>
                    <a:pt x="0" y="1098633"/>
                  </a:cubicBezTo>
                  <a:lnTo>
                    <a:pt x="0" y="28418"/>
                  </a:lnTo>
                  <a:cubicBezTo>
                    <a:pt x="0" y="12723"/>
                    <a:pt x="12723" y="0"/>
                    <a:pt x="28418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3587524" cy="1165151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2081818" y="2223318"/>
            <a:ext cx="4906376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COST EFFECTIVE AND MEASURABLE ROI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70556" y="1234916"/>
            <a:ext cx="7667660" cy="5256372"/>
            <a:chOff x="0" y="0"/>
            <a:chExt cx="2057154" cy="14102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57154" cy="1410230"/>
            </a:xfrm>
            <a:custGeom>
              <a:avLst/>
              <a:gdLst/>
              <a:ahLst/>
              <a:cxnLst/>
              <a:rect r="r" b="b" t="t" l="l"/>
              <a:pathLst>
                <a:path h="1410230" w="2057154">
                  <a:moveTo>
                    <a:pt x="20194" y="0"/>
                  </a:moveTo>
                  <a:lnTo>
                    <a:pt x="2036960" y="0"/>
                  </a:lnTo>
                  <a:cubicBezTo>
                    <a:pt x="2042316" y="0"/>
                    <a:pt x="2047452" y="2128"/>
                    <a:pt x="2051240" y="5915"/>
                  </a:cubicBezTo>
                  <a:cubicBezTo>
                    <a:pt x="2055027" y="9702"/>
                    <a:pt x="2057154" y="14838"/>
                    <a:pt x="2057154" y="20194"/>
                  </a:cubicBezTo>
                  <a:lnTo>
                    <a:pt x="2057154" y="1390037"/>
                  </a:lnTo>
                  <a:cubicBezTo>
                    <a:pt x="2057154" y="1395392"/>
                    <a:pt x="2055027" y="1400529"/>
                    <a:pt x="2051240" y="1404316"/>
                  </a:cubicBezTo>
                  <a:cubicBezTo>
                    <a:pt x="2047452" y="1408103"/>
                    <a:pt x="2042316" y="1410230"/>
                    <a:pt x="2036960" y="1410230"/>
                  </a:cubicBezTo>
                  <a:lnTo>
                    <a:pt x="20194" y="1410230"/>
                  </a:lnTo>
                  <a:cubicBezTo>
                    <a:pt x="14838" y="1410230"/>
                    <a:pt x="9702" y="1408103"/>
                    <a:pt x="5915" y="1404316"/>
                  </a:cubicBezTo>
                  <a:cubicBezTo>
                    <a:pt x="2128" y="1400529"/>
                    <a:pt x="0" y="1395392"/>
                    <a:pt x="0" y="1390037"/>
                  </a:cubicBezTo>
                  <a:lnTo>
                    <a:pt x="0" y="20194"/>
                  </a:lnTo>
                  <a:cubicBezTo>
                    <a:pt x="0" y="14838"/>
                    <a:pt x="2128" y="9702"/>
                    <a:pt x="5915" y="5915"/>
                  </a:cubicBezTo>
                  <a:cubicBezTo>
                    <a:pt x="9702" y="2128"/>
                    <a:pt x="14838" y="0"/>
                    <a:pt x="20194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057154" cy="1448330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871038" y="6767513"/>
            <a:ext cx="12388262" cy="2479432"/>
            <a:chOff x="0" y="0"/>
            <a:chExt cx="3323643" cy="6652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23643" cy="665206"/>
            </a:xfrm>
            <a:custGeom>
              <a:avLst/>
              <a:gdLst/>
              <a:ahLst/>
              <a:cxnLst/>
              <a:rect r="r" b="b" t="t" l="l"/>
              <a:pathLst>
                <a:path h="665206" w="3323643">
                  <a:moveTo>
                    <a:pt x="12499" y="0"/>
                  </a:moveTo>
                  <a:lnTo>
                    <a:pt x="3311144" y="0"/>
                  </a:lnTo>
                  <a:cubicBezTo>
                    <a:pt x="3314459" y="0"/>
                    <a:pt x="3317638" y="1317"/>
                    <a:pt x="3319982" y="3661"/>
                  </a:cubicBezTo>
                  <a:cubicBezTo>
                    <a:pt x="3322326" y="6005"/>
                    <a:pt x="3323643" y="9184"/>
                    <a:pt x="3323643" y="12499"/>
                  </a:cubicBezTo>
                  <a:lnTo>
                    <a:pt x="3323643" y="652707"/>
                  </a:lnTo>
                  <a:cubicBezTo>
                    <a:pt x="3323643" y="659610"/>
                    <a:pt x="3318047" y="665206"/>
                    <a:pt x="3311144" y="665206"/>
                  </a:cubicBezTo>
                  <a:lnTo>
                    <a:pt x="12499" y="665206"/>
                  </a:lnTo>
                  <a:cubicBezTo>
                    <a:pt x="9184" y="665206"/>
                    <a:pt x="6005" y="663889"/>
                    <a:pt x="3661" y="661545"/>
                  </a:cubicBezTo>
                  <a:cubicBezTo>
                    <a:pt x="1317" y="659201"/>
                    <a:pt x="0" y="656022"/>
                    <a:pt x="0" y="652707"/>
                  </a:cubicBezTo>
                  <a:lnTo>
                    <a:pt x="0" y="12499"/>
                  </a:lnTo>
                  <a:cubicBezTo>
                    <a:pt x="0" y="5596"/>
                    <a:pt x="5596" y="0"/>
                    <a:pt x="12499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323643" cy="703306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41388" y="1234916"/>
            <a:ext cx="2843419" cy="5256372"/>
            <a:chOff x="0" y="0"/>
            <a:chExt cx="762860" cy="14102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62860" cy="1410230"/>
            </a:xfrm>
            <a:custGeom>
              <a:avLst/>
              <a:gdLst/>
              <a:ahLst/>
              <a:cxnLst/>
              <a:rect r="r" b="b" t="t" l="l"/>
              <a:pathLst>
                <a:path h="1410230" w="762860">
                  <a:moveTo>
                    <a:pt x="54455" y="0"/>
                  </a:moveTo>
                  <a:lnTo>
                    <a:pt x="708405" y="0"/>
                  </a:lnTo>
                  <a:cubicBezTo>
                    <a:pt x="738480" y="0"/>
                    <a:pt x="762860" y="24380"/>
                    <a:pt x="762860" y="54455"/>
                  </a:cubicBezTo>
                  <a:lnTo>
                    <a:pt x="762860" y="1355775"/>
                  </a:lnTo>
                  <a:cubicBezTo>
                    <a:pt x="762860" y="1370218"/>
                    <a:pt x="757123" y="1384069"/>
                    <a:pt x="746910" y="1394281"/>
                  </a:cubicBezTo>
                  <a:cubicBezTo>
                    <a:pt x="736698" y="1404493"/>
                    <a:pt x="722847" y="1410230"/>
                    <a:pt x="708405" y="1410230"/>
                  </a:cubicBezTo>
                  <a:lnTo>
                    <a:pt x="54455" y="1410230"/>
                  </a:lnTo>
                  <a:cubicBezTo>
                    <a:pt x="24380" y="1410230"/>
                    <a:pt x="0" y="1385850"/>
                    <a:pt x="0" y="1355775"/>
                  </a:cubicBezTo>
                  <a:lnTo>
                    <a:pt x="0" y="54455"/>
                  </a:lnTo>
                  <a:cubicBezTo>
                    <a:pt x="0" y="24380"/>
                    <a:pt x="24380" y="0"/>
                    <a:pt x="54455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62860" cy="1448330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007834" y="7429470"/>
            <a:ext cx="183373" cy="183373"/>
          </a:xfrm>
          <a:custGeom>
            <a:avLst/>
            <a:gdLst/>
            <a:ahLst/>
            <a:cxnLst/>
            <a:rect r="r" b="b" t="t" l="l"/>
            <a:pathLst>
              <a:path h="183373" w="183373">
                <a:moveTo>
                  <a:pt x="0" y="0"/>
                </a:moveTo>
                <a:lnTo>
                  <a:pt x="183373" y="0"/>
                </a:lnTo>
                <a:lnTo>
                  <a:pt x="183373" y="183372"/>
                </a:lnTo>
                <a:lnTo>
                  <a:pt x="0" y="183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775066" y="7429470"/>
            <a:ext cx="183373" cy="183373"/>
          </a:xfrm>
          <a:custGeom>
            <a:avLst/>
            <a:gdLst/>
            <a:ahLst/>
            <a:cxnLst/>
            <a:rect r="r" b="b" t="t" l="l"/>
            <a:pathLst>
              <a:path h="183373" w="183373">
                <a:moveTo>
                  <a:pt x="0" y="0"/>
                </a:moveTo>
                <a:lnTo>
                  <a:pt x="183373" y="0"/>
                </a:lnTo>
                <a:lnTo>
                  <a:pt x="183373" y="183372"/>
                </a:lnTo>
                <a:lnTo>
                  <a:pt x="0" y="183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007834" y="8166898"/>
            <a:ext cx="183373" cy="183373"/>
          </a:xfrm>
          <a:custGeom>
            <a:avLst/>
            <a:gdLst/>
            <a:ahLst/>
            <a:cxnLst/>
            <a:rect r="r" b="b" t="t" l="l"/>
            <a:pathLst>
              <a:path h="183373" w="183373">
                <a:moveTo>
                  <a:pt x="0" y="0"/>
                </a:moveTo>
                <a:lnTo>
                  <a:pt x="183373" y="0"/>
                </a:lnTo>
                <a:lnTo>
                  <a:pt x="183373" y="183373"/>
                </a:lnTo>
                <a:lnTo>
                  <a:pt x="0" y="18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775066" y="8166898"/>
            <a:ext cx="183373" cy="183373"/>
          </a:xfrm>
          <a:custGeom>
            <a:avLst/>
            <a:gdLst/>
            <a:ahLst/>
            <a:cxnLst/>
            <a:rect r="r" b="b" t="t" l="l"/>
            <a:pathLst>
              <a:path h="183373" w="183373">
                <a:moveTo>
                  <a:pt x="0" y="0"/>
                </a:moveTo>
                <a:lnTo>
                  <a:pt x="183373" y="0"/>
                </a:lnTo>
                <a:lnTo>
                  <a:pt x="183373" y="183373"/>
                </a:lnTo>
                <a:lnTo>
                  <a:pt x="0" y="18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41388" y="6767512"/>
            <a:ext cx="3543901" cy="2490788"/>
            <a:chOff x="0" y="0"/>
            <a:chExt cx="950792" cy="6682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0792" cy="668253"/>
            </a:xfrm>
            <a:custGeom>
              <a:avLst/>
              <a:gdLst/>
              <a:ahLst/>
              <a:cxnLst/>
              <a:rect r="r" b="b" t="t" l="l"/>
              <a:pathLst>
                <a:path h="668253" w="950792">
                  <a:moveTo>
                    <a:pt x="43692" y="0"/>
                  </a:moveTo>
                  <a:lnTo>
                    <a:pt x="907100" y="0"/>
                  </a:lnTo>
                  <a:cubicBezTo>
                    <a:pt x="931231" y="0"/>
                    <a:pt x="950792" y="19561"/>
                    <a:pt x="950792" y="43692"/>
                  </a:cubicBezTo>
                  <a:lnTo>
                    <a:pt x="950792" y="624561"/>
                  </a:lnTo>
                  <a:cubicBezTo>
                    <a:pt x="950792" y="636149"/>
                    <a:pt x="946189" y="647262"/>
                    <a:pt x="937995" y="655456"/>
                  </a:cubicBezTo>
                  <a:cubicBezTo>
                    <a:pt x="929801" y="663649"/>
                    <a:pt x="918688" y="668253"/>
                    <a:pt x="907100" y="668253"/>
                  </a:cubicBezTo>
                  <a:lnTo>
                    <a:pt x="43692" y="668253"/>
                  </a:lnTo>
                  <a:cubicBezTo>
                    <a:pt x="19561" y="668253"/>
                    <a:pt x="0" y="648691"/>
                    <a:pt x="0" y="624561"/>
                  </a:cubicBezTo>
                  <a:lnTo>
                    <a:pt x="0" y="43692"/>
                  </a:lnTo>
                  <a:cubicBezTo>
                    <a:pt x="0" y="19561"/>
                    <a:pt x="19561" y="0"/>
                    <a:pt x="43692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950792" cy="706353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2152541" y="1244918"/>
            <a:ext cx="5079754" cy="5246370"/>
            <a:chOff x="0" y="0"/>
            <a:chExt cx="6350000" cy="65582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68044" t="0" r="-14622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461563" y="1961948"/>
            <a:ext cx="289244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INR 1999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95604" y="7289392"/>
            <a:ext cx="346517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EAE2B7"/>
                </a:solidFill>
                <a:latin typeface="Hammersmith One"/>
              </a:rPr>
              <a:t>CUSTOM PRICING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51800" y="8588830"/>
            <a:ext cx="2352783" cy="23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540">
                <a:solidFill>
                  <a:srgbClr val="EAE2B7"/>
                </a:solidFill>
                <a:latin typeface="Canva Sans"/>
              </a:rPr>
              <a:t> </a:t>
            </a:r>
            <a:r>
              <a:rPr lang="en-US" sz="1540">
                <a:solidFill>
                  <a:srgbClr val="EAE2B7"/>
                </a:solidFill>
                <a:latin typeface="Canva Sans"/>
              </a:rPr>
              <a:t>(Contact us for a Quote)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77176" y="2048827"/>
            <a:ext cx="37791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88"/>
              </a:lnSpc>
            </a:pPr>
            <a:r>
              <a:rPr lang="en-US" sz="2740">
                <a:solidFill>
                  <a:srgbClr val="000000"/>
                </a:solidFill>
                <a:latin typeface="Canva Sans"/>
              </a:rPr>
              <a:t>Minimum Order Quantity - 100</a:t>
            </a:r>
          </a:p>
          <a:p>
            <a:pPr>
              <a:lnSpc>
                <a:spcPts val="3288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9336938" y="7420927"/>
            <a:ext cx="305333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Admin Dashboard</a:t>
            </a:r>
          </a:p>
          <a:p>
            <a:pPr>
              <a:lnSpc>
                <a:spcPts val="2928"/>
              </a:lnSpc>
            </a:pPr>
          </a:p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Detailed Analytics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101314" y="7343940"/>
            <a:ext cx="3781079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24/7 dedicated</a:t>
            </a:r>
          </a:p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customer support.</a:t>
            </a:r>
          </a:p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On-site</a:t>
            </a:r>
          </a:p>
          <a:p>
            <a:pPr>
              <a:lnSpc>
                <a:spcPts val="2928"/>
              </a:lnSpc>
            </a:pPr>
            <a:r>
              <a:rPr lang="en-US" sz="2440">
                <a:solidFill>
                  <a:srgbClr val="EAE2B7"/>
                </a:solidFill>
                <a:latin typeface="Canva Sans"/>
              </a:rPr>
              <a:t>training options.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72162" y="3330984"/>
            <a:ext cx="2181870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BASIC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PLAN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11837" y="7438995"/>
            <a:ext cx="2844826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ENTERPRISE PLAN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1388" y="368141"/>
            <a:ext cx="703578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>
                <a:solidFill>
                  <a:srgbClr val="003049"/>
                </a:solidFill>
                <a:latin typeface="Hammersmith One"/>
              </a:rPr>
              <a:t>PRICING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484702" y="2934652"/>
            <a:ext cx="186930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240">
                <a:solidFill>
                  <a:srgbClr val="FFFFFF"/>
                </a:solidFill>
                <a:latin typeface="Canva Sans"/>
              </a:rPr>
              <a:t>/link/year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61563" y="3902484"/>
            <a:ext cx="3353683" cy="65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9"/>
              </a:lnSpc>
            </a:pPr>
            <a:r>
              <a:rPr lang="en-US" sz="4237">
                <a:solidFill>
                  <a:srgbClr val="F8F9FB"/>
                </a:solidFill>
                <a:latin typeface="Kollektif"/>
              </a:rPr>
              <a:t>Offer Price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461563" y="4752975"/>
            <a:ext cx="289244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INR 999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258891" y="5724525"/>
            <a:ext cx="186930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240">
                <a:solidFill>
                  <a:srgbClr val="FFFFFF"/>
                </a:solidFill>
                <a:latin typeface="Canva Sans"/>
              </a:rPr>
              <a:t>/link/year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004386" y="4831035"/>
            <a:ext cx="3259555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88"/>
              </a:lnSpc>
            </a:pPr>
            <a:r>
              <a:rPr lang="en-US" sz="2740">
                <a:solidFill>
                  <a:srgbClr val="000000"/>
                </a:solidFill>
                <a:latin typeface="Canva Sans"/>
              </a:rPr>
              <a:t>Till 31 December 2023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41388" y="9563100"/>
            <a:ext cx="15288626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8"/>
              </a:lnSpc>
            </a:pPr>
            <a:r>
              <a:rPr lang="en-US" sz="2440">
                <a:solidFill>
                  <a:srgbClr val="ADB5BD"/>
                </a:solidFill>
                <a:latin typeface="Canva Sans"/>
              </a:rPr>
              <a:t>Prices are valid for DIY Application, Support Charges may apply in case of “Done For You” Scenarios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70556" y="1234916"/>
            <a:ext cx="7667660" cy="2479432"/>
            <a:chOff x="0" y="0"/>
            <a:chExt cx="2057154" cy="665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57154" cy="665206"/>
            </a:xfrm>
            <a:custGeom>
              <a:avLst/>
              <a:gdLst/>
              <a:ahLst/>
              <a:cxnLst/>
              <a:rect r="r" b="b" t="t" l="l"/>
              <a:pathLst>
                <a:path h="665206" w="2057154">
                  <a:moveTo>
                    <a:pt x="20194" y="0"/>
                  </a:moveTo>
                  <a:lnTo>
                    <a:pt x="2036960" y="0"/>
                  </a:lnTo>
                  <a:cubicBezTo>
                    <a:pt x="2042316" y="0"/>
                    <a:pt x="2047452" y="2128"/>
                    <a:pt x="2051240" y="5915"/>
                  </a:cubicBezTo>
                  <a:cubicBezTo>
                    <a:pt x="2055027" y="9702"/>
                    <a:pt x="2057154" y="14838"/>
                    <a:pt x="2057154" y="20194"/>
                  </a:cubicBezTo>
                  <a:lnTo>
                    <a:pt x="2057154" y="645012"/>
                  </a:lnTo>
                  <a:cubicBezTo>
                    <a:pt x="2057154" y="656165"/>
                    <a:pt x="2048113" y="665206"/>
                    <a:pt x="2036960" y="665206"/>
                  </a:cubicBezTo>
                  <a:lnTo>
                    <a:pt x="20194" y="665206"/>
                  </a:lnTo>
                  <a:cubicBezTo>
                    <a:pt x="14838" y="665206"/>
                    <a:pt x="9702" y="663079"/>
                    <a:pt x="5915" y="659292"/>
                  </a:cubicBezTo>
                  <a:cubicBezTo>
                    <a:pt x="2128" y="655505"/>
                    <a:pt x="0" y="650368"/>
                    <a:pt x="0" y="645012"/>
                  </a:cubicBezTo>
                  <a:lnTo>
                    <a:pt x="0" y="20194"/>
                  </a:lnTo>
                  <a:cubicBezTo>
                    <a:pt x="0" y="14838"/>
                    <a:pt x="2128" y="9702"/>
                    <a:pt x="5915" y="5915"/>
                  </a:cubicBezTo>
                  <a:cubicBezTo>
                    <a:pt x="9702" y="2128"/>
                    <a:pt x="14838" y="0"/>
                    <a:pt x="20194" y="0"/>
                  </a:cubicBezTo>
                  <a:close/>
                </a:path>
              </a:pathLst>
            </a:custGeom>
            <a:solidFill>
              <a:srgbClr val="FF3131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057154" cy="703306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871038" y="6767513"/>
            <a:ext cx="12388262" cy="2479432"/>
            <a:chOff x="0" y="0"/>
            <a:chExt cx="3323643" cy="6652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23643" cy="665206"/>
            </a:xfrm>
            <a:custGeom>
              <a:avLst/>
              <a:gdLst/>
              <a:ahLst/>
              <a:cxnLst/>
              <a:rect r="r" b="b" t="t" l="l"/>
              <a:pathLst>
                <a:path h="665206" w="3323643">
                  <a:moveTo>
                    <a:pt x="12499" y="0"/>
                  </a:moveTo>
                  <a:lnTo>
                    <a:pt x="3311144" y="0"/>
                  </a:lnTo>
                  <a:cubicBezTo>
                    <a:pt x="3314459" y="0"/>
                    <a:pt x="3317638" y="1317"/>
                    <a:pt x="3319982" y="3661"/>
                  </a:cubicBezTo>
                  <a:cubicBezTo>
                    <a:pt x="3322326" y="6005"/>
                    <a:pt x="3323643" y="9184"/>
                    <a:pt x="3323643" y="12499"/>
                  </a:cubicBezTo>
                  <a:lnTo>
                    <a:pt x="3323643" y="652707"/>
                  </a:lnTo>
                  <a:cubicBezTo>
                    <a:pt x="3323643" y="659610"/>
                    <a:pt x="3318047" y="665206"/>
                    <a:pt x="3311144" y="665206"/>
                  </a:cubicBezTo>
                  <a:lnTo>
                    <a:pt x="12499" y="665206"/>
                  </a:lnTo>
                  <a:cubicBezTo>
                    <a:pt x="9184" y="665206"/>
                    <a:pt x="6005" y="663889"/>
                    <a:pt x="3661" y="661545"/>
                  </a:cubicBezTo>
                  <a:cubicBezTo>
                    <a:pt x="1317" y="659201"/>
                    <a:pt x="0" y="656022"/>
                    <a:pt x="0" y="652707"/>
                  </a:cubicBezTo>
                  <a:lnTo>
                    <a:pt x="0" y="12499"/>
                  </a:lnTo>
                  <a:cubicBezTo>
                    <a:pt x="0" y="5596"/>
                    <a:pt x="5596" y="0"/>
                    <a:pt x="12499" y="0"/>
                  </a:cubicBezTo>
                  <a:close/>
                </a:path>
              </a:pathLst>
            </a:custGeom>
            <a:solidFill>
              <a:srgbClr val="FFCA03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323643" cy="703306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41388" y="1234916"/>
            <a:ext cx="2843419" cy="2490788"/>
            <a:chOff x="0" y="0"/>
            <a:chExt cx="762860" cy="6682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62860" cy="668253"/>
            </a:xfrm>
            <a:custGeom>
              <a:avLst/>
              <a:gdLst/>
              <a:ahLst/>
              <a:cxnLst/>
              <a:rect r="r" b="b" t="t" l="l"/>
              <a:pathLst>
                <a:path h="668253" w="762860">
                  <a:moveTo>
                    <a:pt x="54455" y="0"/>
                  </a:moveTo>
                  <a:lnTo>
                    <a:pt x="708405" y="0"/>
                  </a:lnTo>
                  <a:cubicBezTo>
                    <a:pt x="738480" y="0"/>
                    <a:pt x="762860" y="24380"/>
                    <a:pt x="762860" y="54455"/>
                  </a:cubicBezTo>
                  <a:lnTo>
                    <a:pt x="762860" y="613798"/>
                  </a:lnTo>
                  <a:cubicBezTo>
                    <a:pt x="762860" y="628240"/>
                    <a:pt x="757123" y="642091"/>
                    <a:pt x="746910" y="652303"/>
                  </a:cubicBezTo>
                  <a:cubicBezTo>
                    <a:pt x="736698" y="662515"/>
                    <a:pt x="722847" y="668253"/>
                    <a:pt x="708405" y="668253"/>
                  </a:cubicBezTo>
                  <a:lnTo>
                    <a:pt x="54455" y="668253"/>
                  </a:lnTo>
                  <a:cubicBezTo>
                    <a:pt x="40013" y="668253"/>
                    <a:pt x="26162" y="662515"/>
                    <a:pt x="15950" y="652303"/>
                  </a:cubicBezTo>
                  <a:cubicBezTo>
                    <a:pt x="5737" y="642091"/>
                    <a:pt x="0" y="628240"/>
                    <a:pt x="0" y="613798"/>
                  </a:cubicBezTo>
                  <a:lnTo>
                    <a:pt x="0" y="54455"/>
                  </a:lnTo>
                  <a:cubicBezTo>
                    <a:pt x="0" y="24380"/>
                    <a:pt x="24380" y="0"/>
                    <a:pt x="54455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62860" cy="706353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164199" y="3987261"/>
            <a:ext cx="6674018" cy="2504026"/>
            <a:chOff x="0" y="0"/>
            <a:chExt cx="1790570" cy="6718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90570" cy="671804"/>
            </a:xfrm>
            <a:custGeom>
              <a:avLst/>
              <a:gdLst/>
              <a:ahLst/>
              <a:cxnLst/>
              <a:rect r="r" b="b" t="t" l="l"/>
              <a:pathLst>
                <a:path h="671804" w="1790570">
                  <a:moveTo>
                    <a:pt x="23200" y="0"/>
                  </a:moveTo>
                  <a:lnTo>
                    <a:pt x="1767370" y="0"/>
                  </a:lnTo>
                  <a:cubicBezTo>
                    <a:pt x="1780183" y="0"/>
                    <a:pt x="1790570" y="10387"/>
                    <a:pt x="1790570" y="23200"/>
                  </a:cubicBezTo>
                  <a:lnTo>
                    <a:pt x="1790570" y="648604"/>
                  </a:lnTo>
                  <a:cubicBezTo>
                    <a:pt x="1790570" y="654757"/>
                    <a:pt x="1788126" y="660658"/>
                    <a:pt x="1783775" y="665009"/>
                  </a:cubicBezTo>
                  <a:cubicBezTo>
                    <a:pt x="1779424" y="669360"/>
                    <a:pt x="1773523" y="671804"/>
                    <a:pt x="1767370" y="671804"/>
                  </a:cubicBezTo>
                  <a:lnTo>
                    <a:pt x="23200" y="671804"/>
                  </a:lnTo>
                  <a:cubicBezTo>
                    <a:pt x="10387" y="671804"/>
                    <a:pt x="0" y="661417"/>
                    <a:pt x="0" y="648604"/>
                  </a:cubicBezTo>
                  <a:lnTo>
                    <a:pt x="0" y="23200"/>
                  </a:lnTo>
                  <a:cubicBezTo>
                    <a:pt x="0" y="10387"/>
                    <a:pt x="10387" y="0"/>
                    <a:pt x="23200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90570" cy="709904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1388" y="3987261"/>
            <a:ext cx="4354216" cy="2504026"/>
            <a:chOff x="0" y="0"/>
            <a:chExt cx="1168191" cy="67180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68191" cy="671804"/>
            </a:xfrm>
            <a:custGeom>
              <a:avLst/>
              <a:gdLst/>
              <a:ahLst/>
              <a:cxnLst/>
              <a:rect r="r" b="b" t="t" l="l"/>
              <a:pathLst>
                <a:path h="671804" w="1168191">
                  <a:moveTo>
                    <a:pt x="35561" y="0"/>
                  </a:moveTo>
                  <a:lnTo>
                    <a:pt x="1132631" y="0"/>
                  </a:lnTo>
                  <a:cubicBezTo>
                    <a:pt x="1152270" y="0"/>
                    <a:pt x="1168191" y="15921"/>
                    <a:pt x="1168191" y="35561"/>
                  </a:cubicBezTo>
                  <a:lnTo>
                    <a:pt x="1168191" y="636244"/>
                  </a:lnTo>
                  <a:cubicBezTo>
                    <a:pt x="1168191" y="655883"/>
                    <a:pt x="1152270" y="671804"/>
                    <a:pt x="1132631" y="671804"/>
                  </a:cubicBezTo>
                  <a:lnTo>
                    <a:pt x="35561" y="671804"/>
                  </a:lnTo>
                  <a:cubicBezTo>
                    <a:pt x="15921" y="671804"/>
                    <a:pt x="0" y="655883"/>
                    <a:pt x="0" y="636244"/>
                  </a:cubicBezTo>
                  <a:lnTo>
                    <a:pt x="0" y="35561"/>
                  </a:lnTo>
                  <a:cubicBezTo>
                    <a:pt x="0" y="15921"/>
                    <a:pt x="15921" y="0"/>
                    <a:pt x="35561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168191" cy="709904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545092" y="1976940"/>
            <a:ext cx="252796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EAE2B7"/>
                </a:solidFill>
                <a:latin typeface="Hammersmith One"/>
              </a:rPr>
              <a:t>INR 299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95604" y="7289392"/>
            <a:ext cx="346517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Hammersmith One"/>
              </a:rPr>
              <a:t>CUSTOM PRICING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51800" y="8588830"/>
            <a:ext cx="2352783" cy="23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54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540">
                <a:solidFill>
                  <a:srgbClr val="000000"/>
                </a:solidFill>
                <a:latin typeface="Canva Sans"/>
              </a:rPr>
              <a:t>(Contact us for a Quote)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42694" y="1651634"/>
            <a:ext cx="4395522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8"/>
              </a:lnSpc>
            </a:pPr>
            <a:r>
              <a:rPr lang="en-US" sz="1840">
                <a:solidFill>
                  <a:srgbClr val="EAE2B7"/>
                </a:solidFill>
                <a:latin typeface="Canva Sans"/>
              </a:rPr>
              <a:t>Acrylic Standee with Custom QR Stickers</a:t>
            </a:r>
          </a:p>
          <a:p>
            <a:pPr>
              <a:lnSpc>
                <a:spcPts val="2208"/>
              </a:lnSpc>
            </a:pPr>
          </a:p>
          <a:p>
            <a:pPr>
              <a:lnSpc>
                <a:spcPts val="2208"/>
              </a:lnSpc>
            </a:pPr>
            <a:r>
              <a:rPr lang="en-US" sz="1840">
                <a:solidFill>
                  <a:srgbClr val="EAE2B7"/>
                </a:solidFill>
                <a:latin typeface="Canva Sans"/>
              </a:rPr>
              <a:t>Minimum Order -100</a:t>
            </a:r>
          </a:p>
          <a:p>
            <a:pPr>
              <a:lnSpc>
                <a:spcPts val="2208"/>
              </a:lnSpc>
            </a:pPr>
          </a:p>
          <a:p>
            <a:pPr>
              <a:lnSpc>
                <a:spcPts val="2208"/>
              </a:lnSpc>
            </a:pPr>
            <a:r>
              <a:rPr lang="en-US" sz="1840">
                <a:solidFill>
                  <a:srgbClr val="EAE2B7"/>
                </a:solidFill>
                <a:latin typeface="Canva Sans"/>
              </a:rPr>
              <a:t>One Delivery Location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35053" y="7527131"/>
            <a:ext cx="5728989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9537" indent="-349769" lvl="1">
              <a:lnSpc>
                <a:spcPts val="3888"/>
              </a:lnSpc>
              <a:buFont typeface="Arial"/>
              <a:buChar char="•"/>
            </a:pPr>
            <a:r>
              <a:rPr lang="en-US" sz="3240">
                <a:solidFill>
                  <a:srgbClr val="000000"/>
                </a:solidFill>
                <a:latin typeface="Canva Sans"/>
              </a:rPr>
              <a:t>For More than 500 Units</a:t>
            </a:r>
          </a:p>
          <a:p>
            <a:pPr marL="699537" indent="-349769" lvl="1">
              <a:lnSpc>
                <a:spcPts val="3888"/>
              </a:lnSpc>
              <a:buFont typeface="Arial"/>
              <a:buChar char="•"/>
            </a:pPr>
            <a:r>
              <a:rPr lang="en-US" sz="3240">
                <a:solidFill>
                  <a:srgbClr val="000000"/>
                </a:solidFill>
                <a:latin typeface="Canva Sans"/>
              </a:rPr>
              <a:t>Door Step Delivery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44000" y="4852987"/>
            <a:ext cx="2520086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NFC CARD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553040" y="4645808"/>
            <a:ext cx="3150304" cy="995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Hammersmith One"/>
              </a:rPr>
              <a:t>INR 249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2162" y="1889759"/>
            <a:ext cx="2181870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mmersmith One"/>
              </a:rPr>
              <a:t>QR STANDEE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41388" y="6767512"/>
            <a:ext cx="3543901" cy="2490788"/>
            <a:chOff x="0" y="0"/>
            <a:chExt cx="950792" cy="6682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0792" cy="668253"/>
            </a:xfrm>
            <a:custGeom>
              <a:avLst/>
              <a:gdLst/>
              <a:ahLst/>
              <a:cxnLst/>
              <a:rect r="r" b="b" t="t" l="l"/>
              <a:pathLst>
                <a:path h="668253" w="950792">
                  <a:moveTo>
                    <a:pt x="43692" y="0"/>
                  </a:moveTo>
                  <a:lnTo>
                    <a:pt x="907100" y="0"/>
                  </a:lnTo>
                  <a:cubicBezTo>
                    <a:pt x="931231" y="0"/>
                    <a:pt x="950792" y="19561"/>
                    <a:pt x="950792" y="43692"/>
                  </a:cubicBezTo>
                  <a:lnTo>
                    <a:pt x="950792" y="624561"/>
                  </a:lnTo>
                  <a:cubicBezTo>
                    <a:pt x="950792" y="636149"/>
                    <a:pt x="946189" y="647262"/>
                    <a:pt x="937995" y="655456"/>
                  </a:cubicBezTo>
                  <a:cubicBezTo>
                    <a:pt x="929801" y="663649"/>
                    <a:pt x="918688" y="668253"/>
                    <a:pt x="907100" y="668253"/>
                  </a:cubicBezTo>
                  <a:lnTo>
                    <a:pt x="43692" y="668253"/>
                  </a:lnTo>
                  <a:cubicBezTo>
                    <a:pt x="19561" y="668253"/>
                    <a:pt x="0" y="648691"/>
                    <a:pt x="0" y="624561"/>
                  </a:cubicBezTo>
                  <a:lnTo>
                    <a:pt x="0" y="43692"/>
                  </a:lnTo>
                  <a:cubicBezTo>
                    <a:pt x="0" y="19561"/>
                    <a:pt x="19561" y="0"/>
                    <a:pt x="43692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950792" cy="706353"/>
            </a:xfrm>
            <a:prstGeom prst="rect">
              <a:avLst/>
            </a:prstGeom>
          </p:spPr>
          <p:txBody>
            <a:bodyPr anchor="ctr" rtlCol="false" tIns="35974" lIns="35974" bIns="35974" rIns="359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390925" y="7422356"/>
            <a:ext cx="2844826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Hammersmith One"/>
              </a:rPr>
              <a:t>ENTERPRISE PLAN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1388" y="349091"/>
            <a:ext cx="703578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Hammersmith One"/>
              </a:rPr>
              <a:t>MERCHANDISE PRICING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12152541" y="1244918"/>
            <a:ext cx="5079754" cy="5246370"/>
            <a:chOff x="0" y="0"/>
            <a:chExt cx="6350000" cy="65582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45188" t="0" r="-45188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314954" y="4417933"/>
            <a:ext cx="4395522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8"/>
              </a:lnSpc>
            </a:pPr>
            <a:r>
              <a:rPr lang="en-US" sz="1840">
                <a:solidFill>
                  <a:srgbClr val="000000"/>
                </a:solidFill>
                <a:latin typeface="Canva Sans"/>
              </a:rPr>
              <a:t>PVC NFC Card with custom Design</a:t>
            </a:r>
          </a:p>
          <a:p>
            <a:pPr>
              <a:lnSpc>
                <a:spcPts val="2208"/>
              </a:lnSpc>
            </a:pPr>
          </a:p>
          <a:p>
            <a:pPr>
              <a:lnSpc>
                <a:spcPts val="2208"/>
              </a:lnSpc>
            </a:pPr>
            <a:r>
              <a:rPr lang="en-US" sz="1840">
                <a:solidFill>
                  <a:srgbClr val="000000"/>
                </a:solidFill>
                <a:latin typeface="Canva Sans"/>
              </a:rPr>
              <a:t>Minimum Order -100</a:t>
            </a:r>
          </a:p>
          <a:p>
            <a:pPr>
              <a:lnSpc>
                <a:spcPts val="2208"/>
              </a:lnSpc>
            </a:pPr>
          </a:p>
          <a:p>
            <a:pPr>
              <a:lnSpc>
                <a:spcPts val="2208"/>
              </a:lnSpc>
            </a:pPr>
            <a:r>
              <a:rPr lang="en-US" sz="1840">
                <a:solidFill>
                  <a:srgbClr val="000000"/>
                </a:solidFill>
                <a:latin typeface="Canva Sans"/>
              </a:rPr>
              <a:t>One Delivery Location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87030" y="6333052"/>
            <a:ext cx="1349597" cy="1129647"/>
            <a:chOff x="0" y="0"/>
            <a:chExt cx="1269798" cy="10628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9798" cy="1062854"/>
            </a:xfrm>
            <a:custGeom>
              <a:avLst/>
              <a:gdLst/>
              <a:ahLst/>
              <a:cxnLst/>
              <a:rect r="r" b="b" t="t" l="l"/>
              <a:pathLst>
                <a:path h="1062854" w="1269798">
                  <a:moveTo>
                    <a:pt x="114729" y="0"/>
                  </a:moveTo>
                  <a:lnTo>
                    <a:pt x="1155069" y="0"/>
                  </a:lnTo>
                  <a:cubicBezTo>
                    <a:pt x="1218432" y="0"/>
                    <a:pt x="1269798" y="51366"/>
                    <a:pt x="1269798" y="114729"/>
                  </a:cubicBezTo>
                  <a:lnTo>
                    <a:pt x="1269798" y="948124"/>
                  </a:lnTo>
                  <a:cubicBezTo>
                    <a:pt x="1269798" y="1011488"/>
                    <a:pt x="1218432" y="1062854"/>
                    <a:pt x="1155069" y="1062854"/>
                  </a:cubicBezTo>
                  <a:lnTo>
                    <a:pt x="114729" y="1062854"/>
                  </a:lnTo>
                  <a:cubicBezTo>
                    <a:pt x="51366" y="1062854"/>
                    <a:pt x="0" y="1011488"/>
                    <a:pt x="0" y="948124"/>
                  </a:cubicBezTo>
                  <a:lnTo>
                    <a:pt x="0" y="114729"/>
                  </a:lnTo>
                  <a:cubicBezTo>
                    <a:pt x="0" y="51366"/>
                    <a:pt x="51366" y="0"/>
                    <a:pt x="114729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69798" cy="1100954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332315" y="6333052"/>
            <a:ext cx="6640536" cy="1129647"/>
            <a:chOff x="0" y="0"/>
            <a:chExt cx="6247896" cy="10628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247896" cy="1062854"/>
            </a:xfrm>
            <a:custGeom>
              <a:avLst/>
              <a:gdLst/>
              <a:ahLst/>
              <a:cxnLst/>
              <a:rect r="r" b="b" t="t" l="l"/>
              <a:pathLst>
                <a:path h="1062854" w="6247896">
                  <a:moveTo>
                    <a:pt x="23317" y="0"/>
                  </a:moveTo>
                  <a:lnTo>
                    <a:pt x="6224579" y="0"/>
                  </a:lnTo>
                  <a:cubicBezTo>
                    <a:pt x="6237456" y="0"/>
                    <a:pt x="6247896" y="10439"/>
                    <a:pt x="6247896" y="23317"/>
                  </a:cubicBezTo>
                  <a:lnTo>
                    <a:pt x="6247896" y="1039536"/>
                  </a:lnTo>
                  <a:cubicBezTo>
                    <a:pt x="6247896" y="1052414"/>
                    <a:pt x="6237456" y="1062854"/>
                    <a:pt x="6224579" y="1062854"/>
                  </a:cubicBezTo>
                  <a:lnTo>
                    <a:pt x="23317" y="1062854"/>
                  </a:lnTo>
                  <a:cubicBezTo>
                    <a:pt x="10439" y="1062854"/>
                    <a:pt x="0" y="1052414"/>
                    <a:pt x="0" y="1039536"/>
                  </a:cubicBezTo>
                  <a:lnTo>
                    <a:pt x="0" y="23317"/>
                  </a:lnTo>
                  <a:cubicBezTo>
                    <a:pt x="0" y="10439"/>
                    <a:pt x="10439" y="0"/>
                    <a:pt x="23317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6247896" cy="1100954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957505" y="6593552"/>
            <a:ext cx="608647" cy="608647"/>
          </a:xfrm>
          <a:custGeom>
            <a:avLst/>
            <a:gdLst/>
            <a:ahLst/>
            <a:cxnLst/>
            <a:rect r="r" b="b" t="t" l="l"/>
            <a:pathLst>
              <a:path h="608647" w="608647">
                <a:moveTo>
                  <a:pt x="0" y="0"/>
                </a:moveTo>
                <a:lnTo>
                  <a:pt x="608648" y="0"/>
                </a:lnTo>
                <a:lnTo>
                  <a:pt x="608648" y="608648"/>
                </a:lnTo>
                <a:lnTo>
                  <a:pt x="0" y="608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587030" y="7795278"/>
            <a:ext cx="1349597" cy="1129647"/>
            <a:chOff x="0" y="0"/>
            <a:chExt cx="1269798" cy="106285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798" cy="1062854"/>
            </a:xfrm>
            <a:custGeom>
              <a:avLst/>
              <a:gdLst/>
              <a:ahLst/>
              <a:cxnLst/>
              <a:rect r="r" b="b" t="t" l="l"/>
              <a:pathLst>
                <a:path h="1062854" w="1269798">
                  <a:moveTo>
                    <a:pt x="114729" y="0"/>
                  </a:moveTo>
                  <a:lnTo>
                    <a:pt x="1155069" y="0"/>
                  </a:lnTo>
                  <a:cubicBezTo>
                    <a:pt x="1218432" y="0"/>
                    <a:pt x="1269798" y="51366"/>
                    <a:pt x="1269798" y="114729"/>
                  </a:cubicBezTo>
                  <a:lnTo>
                    <a:pt x="1269798" y="948124"/>
                  </a:lnTo>
                  <a:cubicBezTo>
                    <a:pt x="1269798" y="1011488"/>
                    <a:pt x="1218432" y="1062854"/>
                    <a:pt x="1155069" y="1062854"/>
                  </a:cubicBezTo>
                  <a:lnTo>
                    <a:pt x="114729" y="1062854"/>
                  </a:lnTo>
                  <a:cubicBezTo>
                    <a:pt x="51366" y="1062854"/>
                    <a:pt x="0" y="1011488"/>
                    <a:pt x="0" y="948124"/>
                  </a:cubicBezTo>
                  <a:lnTo>
                    <a:pt x="0" y="114729"/>
                  </a:lnTo>
                  <a:cubicBezTo>
                    <a:pt x="0" y="51366"/>
                    <a:pt x="51366" y="0"/>
                    <a:pt x="114729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269798" cy="1100954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332315" y="7795278"/>
            <a:ext cx="6640536" cy="1129647"/>
            <a:chOff x="0" y="0"/>
            <a:chExt cx="6247896" cy="10628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47896" cy="1062854"/>
            </a:xfrm>
            <a:custGeom>
              <a:avLst/>
              <a:gdLst/>
              <a:ahLst/>
              <a:cxnLst/>
              <a:rect r="r" b="b" t="t" l="l"/>
              <a:pathLst>
                <a:path h="1062854" w="6247896">
                  <a:moveTo>
                    <a:pt x="23317" y="0"/>
                  </a:moveTo>
                  <a:lnTo>
                    <a:pt x="6224579" y="0"/>
                  </a:lnTo>
                  <a:cubicBezTo>
                    <a:pt x="6237456" y="0"/>
                    <a:pt x="6247896" y="10439"/>
                    <a:pt x="6247896" y="23317"/>
                  </a:cubicBezTo>
                  <a:lnTo>
                    <a:pt x="6247896" y="1039536"/>
                  </a:lnTo>
                  <a:cubicBezTo>
                    <a:pt x="6247896" y="1052414"/>
                    <a:pt x="6237456" y="1062854"/>
                    <a:pt x="6224579" y="1062854"/>
                  </a:cubicBezTo>
                  <a:lnTo>
                    <a:pt x="23317" y="1062854"/>
                  </a:lnTo>
                  <a:cubicBezTo>
                    <a:pt x="10439" y="1062854"/>
                    <a:pt x="0" y="1052414"/>
                    <a:pt x="0" y="1039536"/>
                  </a:cubicBezTo>
                  <a:lnTo>
                    <a:pt x="0" y="23317"/>
                  </a:lnTo>
                  <a:cubicBezTo>
                    <a:pt x="0" y="10439"/>
                    <a:pt x="10439" y="0"/>
                    <a:pt x="23317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247896" cy="1100954"/>
            </a:xfrm>
            <a:prstGeom prst="rect">
              <a:avLst/>
            </a:prstGeom>
          </p:spPr>
          <p:txBody>
            <a:bodyPr anchor="ctr" rtlCol="false" tIns="52994" lIns="52994" bIns="52994" rIns="5299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8957505" y="8055778"/>
            <a:ext cx="608647" cy="608647"/>
          </a:xfrm>
          <a:custGeom>
            <a:avLst/>
            <a:gdLst/>
            <a:ahLst/>
            <a:cxnLst/>
            <a:rect r="r" b="b" t="t" l="l"/>
            <a:pathLst>
              <a:path h="608647" w="608647">
                <a:moveTo>
                  <a:pt x="0" y="0"/>
                </a:moveTo>
                <a:lnTo>
                  <a:pt x="608648" y="0"/>
                </a:lnTo>
                <a:lnTo>
                  <a:pt x="608648" y="608647"/>
                </a:lnTo>
                <a:lnTo>
                  <a:pt x="0" y="608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028700" y="1955509"/>
            <a:ext cx="7070866" cy="7302791"/>
            <a:chOff x="0" y="0"/>
            <a:chExt cx="6350000" cy="65582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7"/>
              <a:stretch>
                <a:fillRect l="-27495" t="0" r="-2749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8F9FB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720579" y="2080780"/>
            <a:ext cx="4252273" cy="4252273"/>
          </a:xfrm>
          <a:custGeom>
            <a:avLst/>
            <a:gdLst/>
            <a:ahLst/>
            <a:cxnLst/>
            <a:rect r="r" b="b" t="t" l="l"/>
            <a:pathLst>
              <a:path h="4252273" w="4252273">
                <a:moveTo>
                  <a:pt x="0" y="0"/>
                </a:moveTo>
                <a:lnTo>
                  <a:pt x="4252272" y="0"/>
                </a:lnTo>
                <a:lnTo>
                  <a:pt x="4252272" y="4252272"/>
                </a:lnTo>
                <a:lnTo>
                  <a:pt x="0" y="42522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587030" y="3225696"/>
            <a:ext cx="3847922" cy="1962440"/>
          </a:xfrm>
          <a:custGeom>
            <a:avLst/>
            <a:gdLst/>
            <a:ahLst/>
            <a:cxnLst/>
            <a:rect r="r" b="b" t="t" l="l"/>
            <a:pathLst>
              <a:path h="1962440" w="3847922">
                <a:moveTo>
                  <a:pt x="0" y="0"/>
                </a:moveTo>
                <a:lnTo>
                  <a:pt x="3847922" y="0"/>
                </a:lnTo>
                <a:lnTo>
                  <a:pt x="3847922" y="1962440"/>
                </a:lnTo>
                <a:lnTo>
                  <a:pt x="0" y="1962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300463" y="1028700"/>
            <a:ext cx="373665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9"/>
              </a:lnSpc>
            </a:pPr>
            <a:r>
              <a:rPr lang="en-US" sz="4099">
                <a:solidFill>
                  <a:srgbClr val="003049"/>
                </a:solidFill>
                <a:latin typeface="Canva Sans Bold"/>
              </a:rPr>
              <a:t>CONTACT US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24682" y="6621605"/>
            <a:ext cx="5655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50">
                <a:solidFill>
                  <a:srgbClr val="000000"/>
                </a:solidFill>
                <a:latin typeface="Arimo Bold"/>
              </a:rPr>
              <a:t>www.1rx.ai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93878" y="7960051"/>
            <a:ext cx="5655802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2650">
                <a:solidFill>
                  <a:srgbClr val="000000"/>
                </a:solidFill>
                <a:latin typeface="Canva Sans"/>
              </a:rPr>
              <a:t>6th Floor, A Wing, Melange Towers, Hitec City, Hyderabad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064006"/>
            <a:ext cx="10792977" cy="2616169"/>
            <a:chOff x="0" y="0"/>
            <a:chExt cx="1982326" cy="4805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82326" cy="480507"/>
            </a:xfrm>
            <a:custGeom>
              <a:avLst/>
              <a:gdLst/>
              <a:ahLst/>
              <a:cxnLst/>
              <a:rect r="r" b="b" t="t" l="l"/>
              <a:pathLst>
                <a:path h="480507" w="1982326">
                  <a:moveTo>
                    <a:pt x="14346" y="0"/>
                  </a:moveTo>
                  <a:lnTo>
                    <a:pt x="1967979" y="0"/>
                  </a:lnTo>
                  <a:cubicBezTo>
                    <a:pt x="1971784" y="0"/>
                    <a:pt x="1975433" y="1511"/>
                    <a:pt x="1978124" y="4202"/>
                  </a:cubicBezTo>
                  <a:cubicBezTo>
                    <a:pt x="1980814" y="6892"/>
                    <a:pt x="1982326" y="10541"/>
                    <a:pt x="1982326" y="14346"/>
                  </a:cubicBezTo>
                  <a:lnTo>
                    <a:pt x="1982326" y="466161"/>
                  </a:lnTo>
                  <a:cubicBezTo>
                    <a:pt x="1982326" y="474084"/>
                    <a:pt x="1975903" y="480507"/>
                    <a:pt x="1967979" y="480507"/>
                  </a:cubicBezTo>
                  <a:lnTo>
                    <a:pt x="14346" y="480507"/>
                  </a:lnTo>
                  <a:cubicBezTo>
                    <a:pt x="6423" y="480507"/>
                    <a:pt x="0" y="474084"/>
                    <a:pt x="0" y="466161"/>
                  </a:cubicBezTo>
                  <a:lnTo>
                    <a:pt x="0" y="14346"/>
                  </a:lnTo>
                  <a:cubicBezTo>
                    <a:pt x="0" y="6423"/>
                    <a:pt x="6423" y="0"/>
                    <a:pt x="14346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982326" cy="518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089750"/>
            <a:ext cx="10792977" cy="1571625"/>
            <a:chOff x="0" y="0"/>
            <a:chExt cx="1982326" cy="2886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2326" cy="288657"/>
            </a:xfrm>
            <a:custGeom>
              <a:avLst/>
              <a:gdLst/>
              <a:ahLst/>
              <a:cxnLst/>
              <a:rect r="r" b="b" t="t" l="l"/>
              <a:pathLst>
                <a:path h="288657" w="1982326">
                  <a:moveTo>
                    <a:pt x="14346" y="0"/>
                  </a:moveTo>
                  <a:lnTo>
                    <a:pt x="1967979" y="0"/>
                  </a:lnTo>
                  <a:cubicBezTo>
                    <a:pt x="1971784" y="0"/>
                    <a:pt x="1975433" y="1511"/>
                    <a:pt x="1978124" y="4202"/>
                  </a:cubicBezTo>
                  <a:cubicBezTo>
                    <a:pt x="1980814" y="6892"/>
                    <a:pt x="1982326" y="10541"/>
                    <a:pt x="1982326" y="14346"/>
                  </a:cubicBezTo>
                  <a:lnTo>
                    <a:pt x="1982326" y="274311"/>
                  </a:lnTo>
                  <a:cubicBezTo>
                    <a:pt x="1982326" y="282234"/>
                    <a:pt x="1975903" y="288657"/>
                    <a:pt x="1967979" y="288657"/>
                  </a:cubicBezTo>
                  <a:lnTo>
                    <a:pt x="14346" y="288657"/>
                  </a:lnTo>
                  <a:cubicBezTo>
                    <a:pt x="6423" y="288657"/>
                    <a:pt x="0" y="282234"/>
                    <a:pt x="0" y="274311"/>
                  </a:cubicBezTo>
                  <a:lnTo>
                    <a:pt x="0" y="14346"/>
                  </a:lnTo>
                  <a:cubicBezTo>
                    <a:pt x="0" y="6423"/>
                    <a:pt x="6423" y="0"/>
                    <a:pt x="14346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982326" cy="326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6372202"/>
            <a:ext cx="10792977" cy="1901907"/>
            <a:chOff x="0" y="0"/>
            <a:chExt cx="1982326" cy="3493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82326" cy="349320"/>
            </a:xfrm>
            <a:custGeom>
              <a:avLst/>
              <a:gdLst/>
              <a:ahLst/>
              <a:cxnLst/>
              <a:rect r="r" b="b" t="t" l="l"/>
              <a:pathLst>
                <a:path h="349320" w="1982326">
                  <a:moveTo>
                    <a:pt x="14346" y="0"/>
                  </a:moveTo>
                  <a:lnTo>
                    <a:pt x="1967979" y="0"/>
                  </a:lnTo>
                  <a:cubicBezTo>
                    <a:pt x="1971784" y="0"/>
                    <a:pt x="1975433" y="1511"/>
                    <a:pt x="1978124" y="4202"/>
                  </a:cubicBezTo>
                  <a:cubicBezTo>
                    <a:pt x="1980814" y="6892"/>
                    <a:pt x="1982326" y="10541"/>
                    <a:pt x="1982326" y="14346"/>
                  </a:cubicBezTo>
                  <a:lnTo>
                    <a:pt x="1982326" y="334974"/>
                  </a:lnTo>
                  <a:cubicBezTo>
                    <a:pt x="1982326" y="342897"/>
                    <a:pt x="1975903" y="349320"/>
                    <a:pt x="1967979" y="349320"/>
                  </a:cubicBezTo>
                  <a:lnTo>
                    <a:pt x="14346" y="349320"/>
                  </a:lnTo>
                  <a:cubicBezTo>
                    <a:pt x="6423" y="349320"/>
                    <a:pt x="0" y="342897"/>
                    <a:pt x="0" y="334974"/>
                  </a:cubicBezTo>
                  <a:lnTo>
                    <a:pt x="0" y="14346"/>
                  </a:lnTo>
                  <a:cubicBezTo>
                    <a:pt x="0" y="6423"/>
                    <a:pt x="6423" y="0"/>
                    <a:pt x="14346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82326" cy="387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943910"/>
            <a:ext cx="10792977" cy="1952565"/>
            <a:chOff x="0" y="0"/>
            <a:chExt cx="1982326" cy="3586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82326" cy="358624"/>
            </a:xfrm>
            <a:custGeom>
              <a:avLst/>
              <a:gdLst/>
              <a:ahLst/>
              <a:cxnLst/>
              <a:rect r="r" b="b" t="t" l="l"/>
              <a:pathLst>
                <a:path h="358624" w="1982326">
                  <a:moveTo>
                    <a:pt x="14346" y="0"/>
                  </a:moveTo>
                  <a:lnTo>
                    <a:pt x="1967979" y="0"/>
                  </a:lnTo>
                  <a:cubicBezTo>
                    <a:pt x="1971784" y="0"/>
                    <a:pt x="1975433" y="1511"/>
                    <a:pt x="1978124" y="4202"/>
                  </a:cubicBezTo>
                  <a:cubicBezTo>
                    <a:pt x="1980814" y="6892"/>
                    <a:pt x="1982326" y="10541"/>
                    <a:pt x="1982326" y="14346"/>
                  </a:cubicBezTo>
                  <a:lnTo>
                    <a:pt x="1982326" y="344278"/>
                  </a:lnTo>
                  <a:cubicBezTo>
                    <a:pt x="1982326" y="352201"/>
                    <a:pt x="1975903" y="358624"/>
                    <a:pt x="1967979" y="358624"/>
                  </a:cubicBezTo>
                  <a:lnTo>
                    <a:pt x="14346" y="358624"/>
                  </a:lnTo>
                  <a:cubicBezTo>
                    <a:pt x="6423" y="358624"/>
                    <a:pt x="0" y="352201"/>
                    <a:pt x="0" y="344278"/>
                  </a:cubicBezTo>
                  <a:lnTo>
                    <a:pt x="0" y="14346"/>
                  </a:lnTo>
                  <a:cubicBezTo>
                    <a:pt x="0" y="6423"/>
                    <a:pt x="6423" y="0"/>
                    <a:pt x="14346" y="0"/>
                  </a:cubicBezTo>
                  <a:close/>
                </a:path>
              </a:pathLst>
            </a:custGeom>
            <a:solidFill>
              <a:srgbClr val="FFCA03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82326" cy="3967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619707" y="367632"/>
            <a:ext cx="4922246" cy="9739510"/>
            <a:chOff x="0" y="0"/>
            <a:chExt cx="2620010" cy="51841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492070" y="6757895"/>
            <a:ext cx="9320212" cy="8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6"/>
              </a:lnSpc>
            </a:pPr>
            <a:r>
              <a:rPr lang="en-US" sz="5730">
                <a:solidFill>
                  <a:srgbClr val="FFFFFF"/>
                </a:solidFill>
                <a:latin typeface="Canva Sans Bold"/>
              </a:rPr>
              <a:t>240% more Engagement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92070" y="2457690"/>
            <a:ext cx="9824440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Elevate your digital presence effortlessly with </a:t>
            </a:r>
            <a:r>
              <a:rPr lang="en-US" sz="3200">
                <a:solidFill>
                  <a:srgbClr val="FFFFFF"/>
                </a:solidFill>
                <a:latin typeface="Canva Sans Bold"/>
              </a:rPr>
              <a:t>1rx.ai</a:t>
            </a:r>
            <a:r>
              <a:rPr lang="en-US" sz="3200">
                <a:solidFill>
                  <a:srgbClr val="FFFFFF"/>
                </a:solidFill>
                <a:latin typeface="Canva Sans"/>
              </a:rPr>
              <a:t>. Experience the swift launch of your personalized healthcare hub using our intuitive link-builder.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92070" y="5610225"/>
            <a:ext cx="99898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1"/>
              </a:lnSpc>
            </a:pPr>
            <a:r>
              <a:rPr lang="en-US" sz="3476">
                <a:solidFill>
                  <a:srgbClr val="003049"/>
                </a:solidFill>
                <a:latin typeface="Canva Sans"/>
              </a:rPr>
              <a:t>Providing right information with an </a:t>
            </a:r>
            <a:r>
              <a:rPr lang="en-US" sz="3476">
                <a:solidFill>
                  <a:srgbClr val="003049"/>
                </a:solidFill>
                <a:latin typeface="Canva Sans Bold"/>
              </a:rPr>
              <a:t>Impact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39956" y="8543955"/>
            <a:ext cx="982444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71"/>
              </a:lnSpc>
            </a:pPr>
            <a:r>
              <a:rPr lang="en-US" sz="4976">
                <a:solidFill>
                  <a:srgbClr val="000000"/>
                </a:solidFill>
                <a:latin typeface="Canva Sans"/>
              </a:rPr>
              <a:t>Reduces information overload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597754"/>
            <a:ext cx="4998978" cy="780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32"/>
              </a:lnSpc>
            </a:pPr>
            <a:r>
              <a:rPr lang="en-US" sz="4523">
                <a:solidFill>
                  <a:srgbClr val="000000"/>
                </a:solidFill>
                <a:latin typeface="Hammersmith One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498616" y="6201047"/>
            <a:ext cx="3432772" cy="2681735"/>
            <a:chOff x="0" y="0"/>
            <a:chExt cx="630491" cy="4925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0491" cy="492549"/>
            </a:xfrm>
            <a:custGeom>
              <a:avLst/>
              <a:gdLst/>
              <a:ahLst/>
              <a:cxnLst/>
              <a:rect r="r" b="b" t="t" l="l"/>
              <a:pathLst>
                <a:path h="492549" w="630491">
                  <a:moveTo>
                    <a:pt x="45106" y="0"/>
                  </a:moveTo>
                  <a:lnTo>
                    <a:pt x="585385" y="0"/>
                  </a:lnTo>
                  <a:cubicBezTo>
                    <a:pt x="610296" y="0"/>
                    <a:pt x="630491" y="20195"/>
                    <a:pt x="630491" y="45106"/>
                  </a:cubicBezTo>
                  <a:lnTo>
                    <a:pt x="630491" y="447443"/>
                  </a:lnTo>
                  <a:cubicBezTo>
                    <a:pt x="630491" y="472355"/>
                    <a:pt x="610296" y="492549"/>
                    <a:pt x="585385" y="492549"/>
                  </a:cubicBezTo>
                  <a:lnTo>
                    <a:pt x="45106" y="492549"/>
                  </a:lnTo>
                  <a:cubicBezTo>
                    <a:pt x="20195" y="492549"/>
                    <a:pt x="0" y="472355"/>
                    <a:pt x="0" y="447443"/>
                  </a:cubicBezTo>
                  <a:lnTo>
                    <a:pt x="0" y="45106"/>
                  </a:lnTo>
                  <a:cubicBezTo>
                    <a:pt x="0" y="20195"/>
                    <a:pt x="20195" y="0"/>
                    <a:pt x="45106" y="0"/>
                  </a:cubicBezTo>
                  <a:close/>
                </a:path>
              </a:pathLst>
            </a:custGeom>
            <a:solidFill>
              <a:srgbClr val="EAE2B7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30491" cy="5306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140436" y="1028700"/>
            <a:ext cx="9273429" cy="4114800"/>
            <a:chOff x="0" y="0"/>
            <a:chExt cx="1405878" cy="6238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5878" cy="623815"/>
            </a:xfrm>
            <a:custGeom>
              <a:avLst/>
              <a:gdLst/>
              <a:ahLst/>
              <a:cxnLst/>
              <a:rect r="r" b="b" t="t" l="l"/>
              <a:pathLst>
                <a:path h="623815" w="1405878">
                  <a:moveTo>
                    <a:pt x="25880" y="0"/>
                  </a:moveTo>
                  <a:lnTo>
                    <a:pt x="1379998" y="0"/>
                  </a:lnTo>
                  <a:cubicBezTo>
                    <a:pt x="1386862" y="0"/>
                    <a:pt x="1393444" y="2727"/>
                    <a:pt x="1398298" y="7580"/>
                  </a:cubicBezTo>
                  <a:cubicBezTo>
                    <a:pt x="1403151" y="12434"/>
                    <a:pt x="1405878" y="19016"/>
                    <a:pt x="1405878" y="25880"/>
                  </a:cubicBezTo>
                  <a:lnTo>
                    <a:pt x="1405878" y="597935"/>
                  </a:lnTo>
                  <a:cubicBezTo>
                    <a:pt x="1405878" y="604799"/>
                    <a:pt x="1403151" y="611382"/>
                    <a:pt x="1398298" y="616235"/>
                  </a:cubicBezTo>
                  <a:cubicBezTo>
                    <a:pt x="1393444" y="621089"/>
                    <a:pt x="1386862" y="623815"/>
                    <a:pt x="1379998" y="623815"/>
                  </a:cubicBezTo>
                  <a:lnTo>
                    <a:pt x="25880" y="623815"/>
                  </a:lnTo>
                  <a:cubicBezTo>
                    <a:pt x="19016" y="623815"/>
                    <a:pt x="12434" y="621089"/>
                    <a:pt x="7580" y="616235"/>
                  </a:cubicBezTo>
                  <a:cubicBezTo>
                    <a:pt x="2727" y="611382"/>
                    <a:pt x="0" y="604799"/>
                    <a:pt x="0" y="597935"/>
                  </a:cubicBezTo>
                  <a:lnTo>
                    <a:pt x="0" y="25880"/>
                  </a:lnTo>
                  <a:cubicBezTo>
                    <a:pt x="0" y="19016"/>
                    <a:pt x="2727" y="12434"/>
                    <a:pt x="7580" y="7580"/>
                  </a:cubicBezTo>
                  <a:cubicBezTo>
                    <a:pt x="12434" y="2727"/>
                    <a:pt x="19016" y="0"/>
                    <a:pt x="25880" y="0"/>
                  </a:cubicBezTo>
                  <a:close/>
                </a:path>
              </a:pathLst>
            </a:custGeom>
            <a:solidFill>
              <a:srgbClr val="F77F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05878" cy="6619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140436" y="5825528"/>
            <a:ext cx="9273429" cy="3432772"/>
            <a:chOff x="0" y="0"/>
            <a:chExt cx="1405878" cy="5204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5878" cy="520418"/>
            </a:xfrm>
            <a:custGeom>
              <a:avLst/>
              <a:gdLst/>
              <a:ahLst/>
              <a:cxnLst/>
              <a:rect r="r" b="b" t="t" l="l"/>
              <a:pathLst>
                <a:path h="520418" w="1405878">
                  <a:moveTo>
                    <a:pt x="25880" y="0"/>
                  </a:moveTo>
                  <a:lnTo>
                    <a:pt x="1379998" y="0"/>
                  </a:lnTo>
                  <a:cubicBezTo>
                    <a:pt x="1386862" y="0"/>
                    <a:pt x="1393444" y="2727"/>
                    <a:pt x="1398298" y="7580"/>
                  </a:cubicBezTo>
                  <a:cubicBezTo>
                    <a:pt x="1403151" y="12434"/>
                    <a:pt x="1405878" y="19016"/>
                    <a:pt x="1405878" y="25880"/>
                  </a:cubicBezTo>
                  <a:lnTo>
                    <a:pt x="1405878" y="494538"/>
                  </a:lnTo>
                  <a:cubicBezTo>
                    <a:pt x="1405878" y="501402"/>
                    <a:pt x="1403151" y="507984"/>
                    <a:pt x="1398298" y="512838"/>
                  </a:cubicBezTo>
                  <a:cubicBezTo>
                    <a:pt x="1393444" y="517691"/>
                    <a:pt x="1386862" y="520418"/>
                    <a:pt x="1379998" y="520418"/>
                  </a:cubicBezTo>
                  <a:lnTo>
                    <a:pt x="25880" y="520418"/>
                  </a:lnTo>
                  <a:cubicBezTo>
                    <a:pt x="19016" y="520418"/>
                    <a:pt x="12434" y="517691"/>
                    <a:pt x="7580" y="512838"/>
                  </a:cubicBezTo>
                  <a:cubicBezTo>
                    <a:pt x="2727" y="507984"/>
                    <a:pt x="0" y="501402"/>
                    <a:pt x="0" y="494538"/>
                  </a:cubicBezTo>
                  <a:lnTo>
                    <a:pt x="0" y="25880"/>
                  </a:lnTo>
                  <a:cubicBezTo>
                    <a:pt x="0" y="19016"/>
                    <a:pt x="2727" y="12434"/>
                    <a:pt x="7580" y="7580"/>
                  </a:cubicBezTo>
                  <a:cubicBezTo>
                    <a:pt x="12434" y="2727"/>
                    <a:pt x="19016" y="0"/>
                    <a:pt x="25880" y="0"/>
                  </a:cubicBezTo>
                  <a:close/>
                </a:path>
              </a:pathLst>
            </a:custGeom>
            <a:solidFill>
              <a:srgbClr val="FCBF4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05878" cy="5585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00000">
            <a:off x="4569378" y="1404219"/>
            <a:ext cx="3432772" cy="2681735"/>
            <a:chOff x="0" y="0"/>
            <a:chExt cx="630491" cy="4925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0491" cy="492549"/>
            </a:xfrm>
            <a:custGeom>
              <a:avLst/>
              <a:gdLst/>
              <a:ahLst/>
              <a:cxnLst/>
              <a:rect r="r" b="b" t="t" l="l"/>
              <a:pathLst>
                <a:path h="492549" w="630491">
                  <a:moveTo>
                    <a:pt x="45106" y="0"/>
                  </a:moveTo>
                  <a:lnTo>
                    <a:pt x="585385" y="0"/>
                  </a:lnTo>
                  <a:cubicBezTo>
                    <a:pt x="610296" y="0"/>
                    <a:pt x="630491" y="20195"/>
                    <a:pt x="630491" y="45106"/>
                  </a:cubicBezTo>
                  <a:lnTo>
                    <a:pt x="630491" y="447443"/>
                  </a:lnTo>
                  <a:cubicBezTo>
                    <a:pt x="630491" y="472355"/>
                    <a:pt x="610296" y="492549"/>
                    <a:pt x="585385" y="492549"/>
                  </a:cubicBezTo>
                  <a:lnTo>
                    <a:pt x="45106" y="492549"/>
                  </a:lnTo>
                  <a:cubicBezTo>
                    <a:pt x="20195" y="492549"/>
                    <a:pt x="0" y="472355"/>
                    <a:pt x="0" y="447443"/>
                  </a:cubicBezTo>
                  <a:lnTo>
                    <a:pt x="0" y="45106"/>
                  </a:lnTo>
                  <a:cubicBezTo>
                    <a:pt x="0" y="20195"/>
                    <a:pt x="20195" y="0"/>
                    <a:pt x="45106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630491" cy="5306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403073" y="5143500"/>
            <a:ext cx="3223558" cy="4331970"/>
            <a:chOff x="0" y="0"/>
            <a:chExt cx="3663950" cy="4923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0" t="0" r="-129468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D62828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8474356" y="1548765"/>
            <a:ext cx="8784944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Canva Sans"/>
              </a:rPr>
              <a:t>Too much information on the internet. </a:t>
            </a:r>
          </a:p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Canva Sans"/>
              </a:rPr>
              <a:t>The shorter attention span of the visitors. </a:t>
            </a:r>
          </a:p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Canva Sans"/>
              </a:rPr>
              <a:t>Demand for precise information.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74356" y="6113164"/>
            <a:ext cx="8586581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3049"/>
                </a:solidFill>
                <a:latin typeface="Canva Sans"/>
              </a:rPr>
              <a:t>Doctors creating contents, but not able to index it</a:t>
            </a:r>
          </a:p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3049"/>
                </a:solidFill>
                <a:latin typeface="Canva Sans"/>
              </a:rPr>
              <a:t>Searching, Sorting and Sharing of Content</a:t>
            </a:r>
          </a:p>
          <a:p>
            <a:pPr marL="820424" indent="-410212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3049"/>
                </a:solidFill>
                <a:latin typeface="Canva Sans"/>
              </a:rPr>
              <a:t>Link tracking </a:t>
            </a:r>
          </a:p>
        </p:txBody>
      </p:sp>
      <p:sp>
        <p:nvSpPr>
          <p:cNvPr name="TextBox 20" id="20"/>
          <p:cNvSpPr txBox="true"/>
          <p:nvPr/>
        </p:nvSpPr>
        <p:spPr>
          <a:xfrm rot="-5400000">
            <a:off x="4603059" y="2399355"/>
            <a:ext cx="3270160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Hammersmith One"/>
              </a:rPr>
              <a:t>PROBLEM</a:t>
            </a:r>
          </a:p>
        </p:txBody>
      </p:sp>
      <p:sp>
        <p:nvSpPr>
          <p:cNvPr name="TextBox 21" id="21"/>
          <p:cNvSpPr txBox="true"/>
          <p:nvPr/>
        </p:nvSpPr>
        <p:spPr>
          <a:xfrm rot="-5330084">
            <a:off x="244262" y="7113214"/>
            <a:ext cx="3846289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049"/>
                </a:solidFill>
                <a:latin typeface="Hammersmith One"/>
              </a:rPr>
              <a:t>PROBLEM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874135" y="811530"/>
            <a:ext cx="3223558" cy="4331970"/>
            <a:chOff x="0" y="0"/>
            <a:chExt cx="3663950" cy="492379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41032" t="0" r="-41032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D62828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1103" y="6522207"/>
            <a:ext cx="7362239" cy="2736093"/>
            <a:chOff x="0" y="0"/>
            <a:chExt cx="1116136" cy="414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6136" cy="414799"/>
            </a:xfrm>
            <a:custGeom>
              <a:avLst/>
              <a:gdLst/>
              <a:ahLst/>
              <a:cxnLst/>
              <a:rect r="r" b="b" t="t" l="l"/>
              <a:pathLst>
                <a:path h="414799" w="1116136">
                  <a:moveTo>
                    <a:pt x="21031" y="0"/>
                  </a:moveTo>
                  <a:lnTo>
                    <a:pt x="1095105" y="0"/>
                  </a:lnTo>
                  <a:cubicBezTo>
                    <a:pt x="1100683" y="0"/>
                    <a:pt x="1106032" y="2216"/>
                    <a:pt x="1109976" y="6160"/>
                  </a:cubicBezTo>
                  <a:cubicBezTo>
                    <a:pt x="1113920" y="10104"/>
                    <a:pt x="1116136" y="15454"/>
                    <a:pt x="1116136" y="21031"/>
                  </a:cubicBezTo>
                  <a:lnTo>
                    <a:pt x="1116136" y="393768"/>
                  </a:lnTo>
                  <a:cubicBezTo>
                    <a:pt x="1116136" y="405383"/>
                    <a:pt x="1106720" y="414799"/>
                    <a:pt x="1095105" y="414799"/>
                  </a:cubicBezTo>
                  <a:lnTo>
                    <a:pt x="21031" y="414799"/>
                  </a:lnTo>
                  <a:cubicBezTo>
                    <a:pt x="9416" y="414799"/>
                    <a:pt x="0" y="405383"/>
                    <a:pt x="0" y="393768"/>
                  </a:cubicBezTo>
                  <a:lnTo>
                    <a:pt x="0" y="21031"/>
                  </a:lnTo>
                  <a:cubicBezTo>
                    <a:pt x="0" y="15454"/>
                    <a:pt x="2216" y="10104"/>
                    <a:pt x="6160" y="6160"/>
                  </a:cubicBezTo>
                  <a:cubicBezTo>
                    <a:pt x="10104" y="2216"/>
                    <a:pt x="15454" y="0"/>
                    <a:pt x="21031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16136" cy="452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97061" y="6522207"/>
            <a:ext cx="7259100" cy="2736093"/>
            <a:chOff x="0" y="0"/>
            <a:chExt cx="1100500" cy="4147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00500" cy="414799"/>
            </a:xfrm>
            <a:custGeom>
              <a:avLst/>
              <a:gdLst/>
              <a:ahLst/>
              <a:cxnLst/>
              <a:rect r="r" b="b" t="t" l="l"/>
              <a:pathLst>
                <a:path h="414799" w="1100500">
                  <a:moveTo>
                    <a:pt x="21330" y="0"/>
                  </a:moveTo>
                  <a:lnTo>
                    <a:pt x="1079170" y="0"/>
                  </a:lnTo>
                  <a:cubicBezTo>
                    <a:pt x="1090950" y="0"/>
                    <a:pt x="1100500" y="9550"/>
                    <a:pt x="1100500" y="21330"/>
                  </a:cubicBezTo>
                  <a:lnTo>
                    <a:pt x="1100500" y="393469"/>
                  </a:lnTo>
                  <a:cubicBezTo>
                    <a:pt x="1100500" y="405249"/>
                    <a:pt x="1090950" y="414799"/>
                    <a:pt x="1079170" y="414799"/>
                  </a:cubicBezTo>
                  <a:lnTo>
                    <a:pt x="21330" y="414799"/>
                  </a:lnTo>
                  <a:cubicBezTo>
                    <a:pt x="9550" y="414799"/>
                    <a:pt x="0" y="405249"/>
                    <a:pt x="0" y="393469"/>
                  </a:cubicBezTo>
                  <a:lnTo>
                    <a:pt x="0" y="21330"/>
                  </a:lnTo>
                  <a:cubicBezTo>
                    <a:pt x="0" y="9550"/>
                    <a:pt x="9550" y="0"/>
                    <a:pt x="21330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00500" cy="452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7162" y="1028700"/>
            <a:ext cx="15882138" cy="4421581"/>
            <a:chOff x="0" y="0"/>
            <a:chExt cx="4182950" cy="11645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182950" cy="1164532"/>
            </a:xfrm>
            <a:custGeom>
              <a:avLst/>
              <a:gdLst/>
              <a:ahLst/>
              <a:cxnLst/>
              <a:rect r="r" b="b" t="t" l="l"/>
              <a:pathLst>
                <a:path h="1164532" w="4182950">
                  <a:moveTo>
                    <a:pt x="24861" y="0"/>
                  </a:moveTo>
                  <a:lnTo>
                    <a:pt x="4158089" y="0"/>
                  </a:lnTo>
                  <a:cubicBezTo>
                    <a:pt x="4171819" y="0"/>
                    <a:pt x="4182950" y="11130"/>
                    <a:pt x="4182950" y="24861"/>
                  </a:cubicBezTo>
                  <a:lnTo>
                    <a:pt x="4182950" y="1139671"/>
                  </a:lnTo>
                  <a:cubicBezTo>
                    <a:pt x="4182950" y="1153401"/>
                    <a:pt x="4171819" y="1164532"/>
                    <a:pt x="4158089" y="1164532"/>
                  </a:cubicBezTo>
                  <a:lnTo>
                    <a:pt x="24861" y="1164532"/>
                  </a:lnTo>
                  <a:cubicBezTo>
                    <a:pt x="11130" y="1164532"/>
                    <a:pt x="0" y="1153401"/>
                    <a:pt x="0" y="1139671"/>
                  </a:cubicBezTo>
                  <a:lnTo>
                    <a:pt x="0" y="24861"/>
                  </a:lnTo>
                  <a:cubicBezTo>
                    <a:pt x="0" y="11130"/>
                    <a:pt x="11130" y="0"/>
                    <a:pt x="24861" y="0"/>
                  </a:cubicBezTo>
                  <a:close/>
                </a:path>
              </a:pathLst>
            </a:custGeom>
            <a:solidFill>
              <a:srgbClr val="F77F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182950" cy="120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001103" y="1028700"/>
            <a:ext cx="15155058" cy="4421581"/>
          </a:xfrm>
          <a:custGeom>
            <a:avLst/>
            <a:gdLst/>
            <a:ahLst/>
            <a:cxnLst/>
            <a:rect r="r" b="b" t="t" l="l"/>
            <a:pathLst>
              <a:path h="4421581" w="15155058">
                <a:moveTo>
                  <a:pt x="0" y="0"/>
                </a:moveTo>
                <a:lnTo>
                  <a:pt x="15155058" y="0"/>
                </a:lnTo>
                <a:lnTo>
                  <a:pt x="15155058" y="4421581"/>
                </a:lnTo>
                <a:lnTo>
                  <a:pt x="0" y="442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98" r="0" b="-1198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986887" y="7082248"/>
            <a:ext cx="539067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850">
                <a:solidFill>
                  <a:srgbClr val="FFFFFF"/>
                </a:solidFill>
                <a:latin typeface="Canva Sans Bold"/>
              </a:rPr>
              <a:t>1 Link</a:t>
            </a:r>
            <a:r>
              <a:rPr lang="en-US" sz="4850">
                <a:solidFill>
                  <a:srgbClr val="FFFFFF"/>
                </a:solidFill>
                <a:latin typeface="Canva Sans"/>
              </a:rPr>
              <a:t> Application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31276" y="7072723"/>
            <a:ext cx="5390670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01"/>
              </a:lnSpc>
            </a:pPr>
            <a:r>
              <a:rPr lang="en-US" sz="4750">
                <a:solidFill>
                  <a:srgbClr val="003049"/>
                </a:solidFill>
                <a:latin typeface="Canva Sans"/>
              </a:rPr>
              <a:t>A home to all your </a:t>
            </a:r>
            <a:r>
              <a:rPr lang="en-US" sz="4750">
                <a:solidFill>
                  <a:srgbClr val="003049"/>
                </a:solidFill>
                <a:latin typeface="Canva Sans Bold"/>
              </a:rPr>
              <a:t>important links</a:t>
            </a:r>
          </a:p>
        </p:txBody>
      </p:sp>
      <p:sp>
        <p:nvSpPr>
          <p:cNvPr name="TextBox 15" id="15"/>
          <p:cNvSpPr txBox="true"/>
          <p:nvPr/>
        </p:nvSpPr>
        <p:spPr>
          <a:xfrm rot="-5400000">
            <a:off x="-435784" y="7354812"/>
            <a:ext cx="2962424" cy="84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Hammersmith One"/>
              </a:rPr>
              <a:t>SOLUTION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30751" y="1852666"/>
            <a:ext cx="5302943" cy="2687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53"/>
              </a:lnSpc>
            </a:pPr>
            <a:r>
              <a:rPr lang="en-US" sz="17098">
                <a:solidFill>
                  <a:srgbClr val="FFFFFF"/>
                </a:solidFill>
                <a:latin typeface="Kollektif"/>
              </a:rPr>
              <a:t>1rx.ai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0269" y="1027467"/>
            <a:ext cx="6042729" cy="4117267"/>
            <a:chOff x="0" y="0"/>
            <a:chExt cx="1116136" cy="7604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6136" cy="760489"/>
            </a:xfrm>
            <a:custGeom>
              <a:avLst/>
              <a:gdLst/>
              <a:ahLst/>
              <a:cxnLst/>
              <a:rect r="r" b="b" t="t" l="l"/>
              <a:pathLst>
                <a:path h="760489" w="1116136">
                  <a:moveTo>
                    <a:pt x="25624" y="0"/>
                  </a:moveTo>
                  <a:lnTo>
                    <a:pt x="1090512" y="0"/>
                  </a:lnTo>
                  <a:cubicBezTo>
                    <a:pt x="1097308" y="0"/>
                    <a:pt x="1103826" y="2700"/>
                    <a:pt x="1108631" y="7505"/>
                  </a:cubicBezTo>
                  <a:cubicBezTo>
                    <a:pt x="1113436" y="12310"/>
                    <a:pt x="1116136" y="18828"/>
                    <a:pt x="1116136" y="25624"/>
                  </a:cubicBezTo>
                  <a:lnTo>
                    <a:pt x="1116136" y="734865"/>
                  </a:lnTo>
                  <a:cubicBezTo>
                    <a:pt x="1116136" y="749017"/>
                    <a:pt x="1104664" y="760489"/>
                    <a:pt x="1090512" y="760489"/>
                  </a:cubicBezTo>
                  <a:lnTo>
                    <a:pt x="25624" y="760489"/>
                  </a:lnTo>
                  <a:cubicBezTo>
                    <a:pt x="18828" y="760489"/>
                    <a:pt x="12310" y="757790"/>
                    <a:pt x="7505" y="752984"/>
                  </a:cubicBezTo>
                  <a:cubicBezTo>
                    <a:pt x="2700" y="748179"/>
                    <a:pt x="0" y="741661"/>
                    <a:pt x="0" y="734865"/>
                  </a:cubicBezTo>
                  <a:lnTo>
                    <a:pt x="0" y="25624"/>
                  </a:lnTo>
                  <a:cubicBezTo>
                    <a:pt x="0" y="18828"/>
                    <a:pt x="2700" y="12310"/>
                    <a:pt x="7505" y="7505"/>
                  </a:cubicBezTo>
                  <a:cubicBezTo>
                    <a:pt x="12310" y="2700"/>
                    <a:pt x="18828" y="0"/>
                    <a:pt x="25624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16136" cy="798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80269" y="4891940"/>
            <a:ext cx="6042729" cy="4367594"/>
            <a:chOff x="0" y="0"/>
            <a:chExt cx="1116136" cy="80672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6136" cy="806726"/>
            </a:xfrm>
            <a:custGeom>
              <a:avLst/>
              <a:gdLst/>
              <a:ahLst/>
              <a:cxnLst/>
              <a:rect r="r" b="b" t="t" l="l"/>
              <a:pathLst>
                <a:path h="806726" w="1116136">
                  <a:moveTo>
                    <a:pt x="25624" y="0"/>
                  </a:moveTo>
                  <a:lnTo>
                    <a:pt x="1090512" y="0"/>
                  </a:lnTo>
                  <a:cubicBezTo>
                    <a:pt x="1097308" y="0"/>
                    <a:pt x="1103826" y="2700"/>
                    <a:pt x="1108631" y="7505"/>
                  </a:cubicBezTo>
                  <a:cubicBezTo>
                    <a:pt x="1113436" y="12310"/>
                    <a:pt x="1116136" y="18828"/>
                    <a:pt x="1116136" y="25624"/>
                  </a:cubicBezTo>
                  <a:lnTo>
                    <a:pt x="1116136" y="781103"/>
                  </a:lnTo>
                  <a:cubicBezTo>
                    <a:pt x="1116136" y="795254"/>
                    <a:pt x="1104664" y="806726"/>
                    <a:pt x="1090512" y="806726"/>
                  </a:cubicBezTo>
                  <a:lnTo>
                    <a:pt x="25624" y="806726"/>
                  </a:lnTo>
                  <a:cubicBezTo>
                    <a:pt x="18828" y="806726"/>
                    <a:pt x="12310" y="804027"/>
                    <a:pt x="7505" y="799221"/>
                  </a:cubicBezTo>
                  <a:cubicBezTo>
                    <a:pt x="2700" y="794416"/>
                    <a:pt x="0" y="787898"/>
                    <a:pt x="0" y="781103"/>
                  </a:cubicBezTo>
                  <a:lnTo>
                    <a:pt x="0" y="25624"/>
                  </a:lnTo>
                  <a:cubicBezTo>
                    <a:pt x="0" y="18828"/>
                    <a:pt x="2700" y="12310"/>
                    <a:pt x="7505" y="7505"/>
                  </a:cubicBezTo>
                  <a:cubicBezTo>
                    <a:pt x="12310" y="2700"/>
                    <a:pt x="18828" y="0"/>
                    <a:pt x="25624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16136" cy="844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595079" y="1027467"/>
            <a:ext cx="9612652" cy="4117267"/>
            <a:chOff x="0" y="0"/>
            <a:chExt cx="1775527" cy="760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75527" cy="760489"/>
            </a:xfrm>
            <a:custGeom>
              <a:avLst/>
              <a:gdLst/>
              <a:ahLst/>
              <a:cxnLst/>
              <a:rect r="r" b="b" t="t" l="l"/>
              <a:pathLst>
                <a:path h="760489" w="1775527">
                  <a:moveTo>
                    <a:pt x="16108" y="0"/>
                  </a:moveTo>
                  <a:lnTo>
                    <a:pt x="1759419" y="0"/>
                  </a:lnTo>
                  <a:cubicBezTo>
                    <a:pt x="1768315" y="0"/>
                    <a:pt x="1775527" y="7212"/>
                    <a:pt x="1775527" y="16108"/>
                  </a:cubicBezTo>
                  <a:lnTo>
                    <a:pt x="1775527" y="744381"/>
                  </a:lnTo>
                  <a:cubicBezTo>
                    <a:pt x="1775527" y="753278"/>
                    <a:pt x="1768315" y="760489"/>
                    <a:pt x="1759419" y="760489"/>
                  </a:cubicBezTo>
                  <a:lnTo>
                    <a:pt x="16108" y="760489"/>
                  </a:lnTo>
                  <a:cubicBezTo>
                    <a:pt x="7212" y="760489"/>
                    <a:pt x="0" y="753278"/>
                    <a:pt x="0" y="744381"/>
                  </a:cubicBezTo>
                  <a:lnTo>
                    <a:pt x="0" y="16108"/>
                  </a:lnTo>
                  <a:cubicBezTo>
                    <a:pt x="0" y="7212"/>
                    <a:pt x="7212" y="0"/>
                    <a:pt x="16108" y="0"/>
                  </a:cubicBezTo>
                  <a:close/>
                </a:path>
              </a:pathLst>
            </a:custGeom>
            <a:solidFill>
              <a:srgbClr val="FCBF4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775527" cy="798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603408" y="5601933"/>
            <a:ext cx="5604323" cy="3657600"/>
            <a:chOff x="0" y="0"/>
            <a:chExt cx="849631" cy="5545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49631" cy="554502"/>
            </a:xfrm>
            <a:custGeom>
              <a:avLst/>
              <a:gdLst/>
              <a:ahLst/>
              <a:cxnLst/>
              <a:rect r="r" b="b" t="t" l="l"/>
              <a:pathLst>
                <a:path h="554502" w="849631">
                  <a:moveTo>
                    <a:pt x="27628" y="0"/>
                  </a:moveTo>
                  <a:lnTo>
                    <a:pt x="822003" y="0"/>
                  </a:lnTo>
                  <a:cubicBezTo>
                    <a:pt x="829330" y="0"/>
                    <a:pt x="836358" y="2911"/>
                    <a:pt x="841539" y="8092"/>
                  </a:cubicBezTo>
                  <a:cubicBezTo>
                    <a:pt x="846720" y="13273"/>
                    <a:pt x="849631" y="20301"/>
                    <a:pt x="849631" y="27628"/>
                  </a:cubicBezTo>
                  <a:lnTo>
                    <a:pt x="849631" y="526874"/>
                  </a:lnTo>
                  <a:cubicBezTo>
                    <a:pt x="849631" y="542133"/>
                    <a:pt x="837261" y="554502"/>
                    <a:pt x="822003" y="554502"/>
                  </a:cubicBezTo>
                  <a:lnTo>
                    <a:pt x="27628" y="554502"/>
                  </a:lnTo>
                  <a:cubicBezTo>
                    <a:pt x="12370" y="554502"/>
                    <a:pt x="0" y="542133"/>
                    <a:pt x="0" y="526874"/>
                  </a:cubicBezTo>
                  <a:lnTo>
                    <a:pt x="0" y="27628"/>
                  </a:lnTo>
                  <a:cubicBezTo>
                    <a:pt x="0" y="12370"/>
                    <a:pt x="12370" y="0"/>
                    <a:pt x="27628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49631" cy="592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595079" y="5601933"/>
            <a:ext cx="3541212" cy="3657600"/>
            <a:chOff x="0" y="0"/>
            <a:chExt cx="536858" cy="55450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858" cy="554502"/>
            </a:xfrm>
            <a:custGeom>
              <a:avLst/>
              <a:gdLst/>
              <a:ahLst/>
              <a:cxnLst/>
              <a:rect r="r" b="b" t="t" l="l"/>
              <a:pathLst>
                <a:path h="554502" w="536858">
                  <a:moveTo>
                    <a:pt x="43725" y="0"/>
                  </a:moveTo>
                  <a:lnTo>
                    <a:pt x="493133" y="0"/>
                  </a:lnTo>
                  <a:cubicBezTo>
                    <a:pt x="504730" y="0"/>
                    <a:pt x="515851" y="4607"/>
                    <a:pt x="524051" y="12807"/>
                  </a:cubicBezTo>
                  <a:cubicBezTo>
                    <a:pt x="532251" y="21007"/>
                    <a:pt x="536858" y="32128"/>
                    <a:pt x="536858" y="43725"/>
                  </a:cubicBezTo>
                  <a:lnTo>
                    <a:pt x="536858" y="510778"/>
                  </a:lnTo>
                  <a:cubicBezTo>
                    <a:pt x="536858" y="534926"/>
                    <a:pt x="517282" y="554502"/>
                    <a:pt x="493133" y="554502"/>
                  </a:cubicBezTo>
                  <a:lnTo>
                    <a:pt x="43725" y="554502"/>
                  </a:lnTo>
                  <a:cubicBezTo>
                    <a:pt x="19576" y="554502"/>
                    <a:pt x="0" y="534926"/>
                    <a:pt x="0" y="510778"/>
                  </a:cubicBezTo>
                  <a:lnTo>
                    <a:pt x="0" y="43725"/>
                  </a:lnTo>
                  <a:cubicBezTo>
                    <a:pt x="0" y="19576"/>
                    <a:pt x="19576" y="0"/>
                    <a:pt x="43725" y="0"/>
                  </a:cubicBezTo>
                  <a:close/>
                </a:path>
              </a:pathLst>
            </a:custGeom>
            <a:solidFill>
              <a:srgbClr val="F8F9FB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36858" cy="592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268041" y="6576048"/>
            <a:ext cx="1751918" cy="1794881"/>
          </a:xfrm>
          <a:custGeom>
            <a:avLst/>
            <a:gdLst/>
            <a:ahLst/>
            <a:cxnLst/>
            <a:rect r="r" b="b" t="t" l="l"/>
            <a:pathLst>
              <a:path h="1794881" w="1751918">
                <a:moveTo>
                  <a:pt x="0" y="0"/>
                </a:moveTo>
                <a:lnTo>
                  <a:pt x="1751918" y="0"/>
                </a:lnTo>
                <a:lnTo>
                  <a:pt x="1751918" y="1794881"/>
                </a:lnTo>
                <a:lnTo>
                  <a:pt x="0" y="179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722143" y="1904953"/>
            <a:ext cx="2073564" cy="1990621"/>
          </a:xfrm>
          <a:custGeom>
            <a:avLst/>
            <a:gdLst/>
            <a:ahLst/>
            <a:cxnLst/>
            <a:rect r="r" b="b" t="t" l="l"/>
            <a:pathLst>
              <a:path h="1990621" w="2073564">
                <a:moveTo>
                  <a:pt x="0" y="0"/>
                </a:moveTo>
                <a:lnTo>
                  <a:pt x="2073563" y="0"/>
                </a:lnTo>
                <a:lnTo>
                  <a:pt x="2073563" y="1990621"/>
                </a:lnTo>
                <a:lnTo>
                  <a:pt x="0" y="1990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08844" y="256539"/>
            <a:ext cx="8805276" cy="705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Hammersmith One"/>
              </a:rPr>
              <a:t>UNIQUE SELLING POINTS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52950" y="3783853"/>
            <a:ext cx="5484397" cy="72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36"/>
              </a:lnSpc>
            </a:pPr>
            <a:r>
              <a:rPr lang="en-US" sz="2363">
                <a:solidFill>
                  <a:srgbClr val="FFFFFF"/>
                </a:solidFill>
                <a:latin typeface="Canva Sans"/>
              </a:rPr>
              <a:t>Customizable profiles that reflect the identity of healthcare professionals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52950" y="3308202"/>
            <a:ext cx="5145720" cy="47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5"/>
              </a:lnSpc>
            </a:pPr>
            <a:r>
              <a:rPr lang="en-US" sz="3121">
                <a:solidFill>
                  <a:srgbClr val="FFFFFF"/>
                </a:solidFill>
                <a:latin typeface="Hammersmith One"/>
              </a:rPr>
              <a:t>Personalized Digital Profiles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52950" y="2010096"/>
            <a:ext cx="5484397" cy="1080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36"/>
              </a:lnSpc>
            </a:pPr>
            <a:r>
              <a:rPr lang="en-US" sz="2363">
                <a:solidFill>
                  <a:srgbClr val="FFFFFF"/>
                </a:solidFill>
                <a:latin typeface="Canva Sans"/>
              </a:rPr>
              <a:t>Centralized platform for healthcare professionals to manage their digital presence.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05193" y="2363904"/>
            <a:ext cx="4424518" cy="99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10"/>
              </a:lnSpc>
            </a:pPr>
            <a:r>
              <a:rPr lang="en-US" sz="2175">
                <a:solidFill>
                  <a:srgbClr val="003049"/>
                </a:solidFill>
                <a:latin typeface="Canva Sans"/>
              </a:rPr>
              <a:t>Secure and organized location for uploading and managing medical content.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69828" y="7159271"/>
            <a:ext cx="4424518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0"/>
              </a:lnSpc>
            </a:pPr>
            <a:r>
              <a:rPr lang="en-US" sz="2675">
                <a:solidFill>
                  <a:srgbClr val="003049"/>
                </a:solidFill>
                <a:latin typeface="Canva Sans"/>
              </a:rPr>
              <a:t>One-click sharing of educational content and resources for improved health literacy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52950" y="1331969"/>
            <a:ext cx="4807042" cy="465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5"/>
              </a:lnSpc>
            </a:pPr>
            <a:r>
              <a:rPr lang="en-US" sz="3121">
                <a:solidFill>
                  <a:srgbClr val="FFFFFF"/>
                </a:solidFill>
                <a:latin typeface="Canva Sans Bold"/>
              </a:rPr>
              <a:t>1 Unified Link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05193" y="1467152"/>
            <a:ext cx="4424518" cy="875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7"/>
              </a:lnSpc>
            </a:pPr>
            <a:r>
              <a:rPr lang="en-US" sz="2872">
                <a:solidFill>
                  <a:srgbClr val="003049"/>
                </a:solidFill>
                <a:latin typeface="Hammersmith One"/>
              </a:rPr>
              <a:t>Streamlined Content Organization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69828" y="6061846"/>
            <a:ext cx="4424518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7"/>
              </a:lnSpc>
            </a:pPr>
            <a:r>
              <a:rPr lang="en-US" sz="3372">
                <a:solidFill>
                  <a:srgbClr val="003049"/>
                </a:solidFill>
                <a:latin typeface="Hammersmith One"/>
              </a:rPr>
              <a:t>Effortless Resource Sharing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05193" y="3987937"/>
            <a:ext cx="4424518" cy="99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10"/>
              </a:lnSpc>
            </a:pPr>
            <a:r>
              <a:rPr lang="en-US" sz="2175">
                <a:solidFill>
                  <a:srgbClr val="003049"/>
                </a:solidFill>
                <a:latin typeface="Canva Sans"/>
              </a:rPr>
              <a:t>Improved engagement and access to healthcare services for a positive patient experience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05193" y="3550136"/>
            <a:ext cx="6216950" cy="43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7"/>
              </a:lnSpc>
            </a:pPr>
            <a:r>
              <a:rPr lang="en-US" sz="2872">
                <a:solidFill>
                  <a:srgbClr val="003049"/>
                </a:solidFill>
                <a:latin typeface="Hammersmith One"/>
              </a:rPr>
              <a:t>Enhanced Patient Experience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33511" y="5601933"/>
            <a:ext cx="4736245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Multi-Link Capabilities</a:t>
            </a:r>
          </a:p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Simple and Clean UI</a:t>
            </a:r>
          </a:p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Time-Saving Solution</a:t>
            </a:r>
          </a:p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Mobile Responsiveness</a:t>
            </a:r>
          </a:p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Integration with Social Media</a:t>
            </a:r>
          </a:p>
          <a:p>
            <a:pPr marL="641808" indent="-320904" lvl="1">
              <a:lnSpc>
                <a:spcPts val="3567"/>
              </a:lnSpc>
              <a:buFont typeface="Arial"/>
              <a:buChar char="•"/>
            </a:pPr>
            <a:r>
              <a:rPr lang="en-US" sz="2972">
                <a:solidFill>
                  <a:srgbClr val="FFFFFF"/>
                </a:solidFill>
                <a:latin typeface="Hammersmith One"/>
              </a:rPr>
              <a:t>Patient Groups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0269" y="1027467"/>
            <a:ext cx="5402356" cy="3198428"/>
            <a:chOff x="0" y="0"/>
            <a:chExt cx="1116136" cy="6608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6136" cy="660801"/>
            </a:xfrm>
            <a:custGeom>
              <a:avLst/>
              <a:gdLst/>
              <a:ahLst/>
              <a:cxnLst/>
              <a:rect r="r" b="b" t="t" l="l"/>
              <a:pathLst>
                <a:path h="660801" w="1116136">
                  <a:moveTo>
                    <a:pt x="28661" y="0"/>
                  </a:moveTo>
                  <a:lnTo>
                    <a:pt x="1087475" y="0"/>
                  </a:lnTo>
                  <a:cubicBezTo>
                    <a:pt x="1095076" y="0"/>
                    <a:pt x="1102366" y="3020"/>
                    <a:pt x="1107741" y="8395"/>
                  </a:cubicBezTo>
                  <a:cubicBezTo>
                    <a:pt x="1113116" y="13770"/>
                    <a:pt x="1116136" y="21060"/>
                    <a:pt x="1116136" y="28661"/>
                  </a:cubicBezTo>
                  <a:lnTo>
                    <a:pt x="1116136" y="632139"/>
                  </a:lnTo>
                  <a:cubicBezTo>
                    <a:pt x="1116136" y="639741"/>
                    <a:pt x="1113116" y="647031"/>
                    <a:pt x="1107741" y="652406"/>
                  </a:cubicBezTo>
                  <a:cubicBezTo>
                    <a:pt x="1102366" y="657781"/>
                    <a:pt x="1095076" y="660801"/>
                    <a:pt x="1087475" y="660801"/>
                  </a:cubicBezTo>
                  <a:lnTo>
                    <a:pt x="28661" y="660801"/>
                  </a:lnTo>
                  <a:cubicBezTo>
                    <a:pt x="12832" y="660801"/>
                    <a:pt x="0" y="647969"/>
                    <a:pt x="0" y="632139"/>
                  </a:cubicBezTo>
                  <a:lnTo>
                    <a:pt x="0" y="28661"/>
                  </a:lnTo>
                  <a:cubicBezTo>
                    <a:pt x="0" y="12832"/>
                    <a:pt x="12832" y="0"/>
                    <a:pt x="28661" y="0"/>
                  </a:cubicBezTo>
                  <a:close/>
                </a:path>
              </a:pathLst>
            </a:custGeom>
            <a:solidFill>
              <a:srgbClr val="F77F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16136" cy="698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30283" y="1045296"/>
            <a:ext cx="10529017" cy="3180598"/>
            <a:chOff x="0" y="0"/>
            <a:chExt cx="2175313" cy="6571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75313" cy="657117"/>
            </a:xfrm>
            <a:custGeom>
              <a:avLst/>
              <a:gdLst/>
              <a:ahLst/>
              <a:cxnLst/>
              <a:rect r="r" b="b" t="t" l="l"/>
              <a:pathLst>
                <a:path h="657117" w="2175313">
                  <a:moveTo>
                    <a:pt x="14706" y="0"/>
                  </a:moveTo>
                  <a:lnTo>
                    <a:pt x="2160607" y="0"/>
                  </a:lnTo>
                  <a:cubicBezTo>
                    <a:pt x="2168729" y="0"/>
                    <a:pt x="2175313" y="6584"/>
                    <a:pt x="2175313" y="14706"/>
                  </a:cubicBezTo>
                  <a:lnTo>
                    <a:pt x="2175313" y="642411"/>
                  </a:lnTo>
                  <a:cubicBezTo>
                    <a:pt x="2175313" y="650533"/>
                    <a:pt x="2168729" y="657117"/>
                    <a:pt x="2160607" y="657117"/>
                  </a:cubicBezTo>
                  <a:lnTo>
                    <a:pt x="14706" y="657117"/>
                  </a:lnTo>
                  <a:cubicBezTo>
                    <a:pt x="10806" y="657117"/>
                    <a:pt x="7065" y="655568"/>
                    <a:pt x="4307" y="652810"/>
                  </a:cubicBezTo>
                  <a:cubicBezTo>
                    <a:pt x="1549" y="650052"/>
                    <a:pt x="0" y="646311"/>
                    <a:pt x="0" y="642411"/>
                  </a:cubicBezTo>
                  <a:lnTo>
                    <a:pt x="0" y="14706"/>
                  </a:lnTo>
                  <a:cubicBezTo>
                    <a:pt x="0" y="6584"/>
                    <a:pt x="6584" y="0"/>
                    <a:pt x="14706" y="0"/>
                  </a:cubicBezTo>
                  <a:close/>
                </a:path>
              </a:pathLst>
            </a:custGeom>
            <a:solidFill>
              <a:srgbClr val="D62828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75313" cy="695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0269" y="4467390"/>
            <a:ext cx="10914522" cy="4790910"/>
            <a:chOff x="0" y="0"/>
            <a:chExt cx="2254959" cy="9898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54959" cy="989810"/>
            </a:xfrm>
            <a:custGeom>
              <a:avLst/>
              <a:gdLst/>
              <a:ahLst/>
              <a:cxnLst/>
              <a:rect r="r" b="b" t="t" l="l"/>
              <a:pathLst>
                <a:path h="989810" w="2254959">
                  <a:moveTo>
                    <a:pt x="14186" y="0"/>
                  </a:moveTo>
                  <a:lnTo>
                    <a:pt x="2240773" y="0"/>
                  </a:lnTo>
                  <a:cubicBezTo>
                    <a:pt x="2248608" y="0"/>
                    <a:pt x="2254959" y="6351"/>
                    <a:pt x="2254959" y="14186"/>
                  </a:cubicBezTo>
                  <a:lnTo>
                    <a:pt x="2254959" y="975624"/>
                  </a:lnTo>
                  <a:cubicBezTo>
                    <a:pt x="2254959" y="983459"/>
                    <a:pt x="2248608" y="989810"/>
                    <a:pt x="2240773" y="989810"/>
                  </a:cubicBezTo>
                  <a:lnTo>
                    <a:pt x="14186" y="989810"/>
                  </a:lnTo>
                  <a:cubicBezTo>
                    <a:pt x="6351" y="989810"/>
                    <a:pt x="0" y="983459"/>
                    <a:pt x="0" y="975624"/>
                  </a:cubicBezTo>
                  <a:lnTo>
                    <a:pt x="0" y="14186"/>
                  </a:lnTo>
                  <a:cubicBezTo>
                    <a:pt x="0" y="6351"/>
                    <a:pt x="6351" y="0"/>
                    <a:pt x="14186" y="0"/>
                  </a:cubicBezTo>
                  <a:close/>
                </a:path>
              </a:pathLst>
            </a:custGeom>
            <a:solidFill>
              <a:srgbClr val="FF3131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254959" cy="1027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42442" y="4467390"/>
            <a:ext cx="5016858" cy="4790910"/>
            <a:chOff x="0" y="0"/>
            <a:chExt cx="1036492" cy="9898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36492" cy="989810"/>
            </a:xfrm>
            <a:custGeom>
              <a:avLst/>
              <a:gdLst/>
              <a:ahLst/>
              <a:cxnLst/>
              <a:rect r="r" b="b" t="t" l="l"/>
              <a:pathLst>
                <a:path h="989810" w="1036492">
                  <a:moveTo>
                    <a:pt x="30864" y="0"/>
                  </a:moveTo>
                  <a:lnTo>
                    <a:pt x="1005628" y="0"/>
                  </a:lnTo>
                  <a:cubicBezTo>
                    <a:pt x="1013814" y="0"/>
                    <a:pt x="1021664" y="3252"/>
                    <a:pt x="1027452" y="9040"/>
                  </a:cubicBezTo>
                  <a:cubicBezTo>
                    <a:pt x="1033240" y="14828"/>
                    <a:pt x="1036492" y="22678"/>
                    <a:pt x="1036492" y="30864"/>
                  </a:cubicBezTo>
                  <a:lnTo>
                    <a:pt x="1036492" y="958947"/>
                  </a:lnTo>
                  <a:cubicBezTo>
                    <a:pt x="1036492" y="967132"/>
                    <a:pt x="1033240" y="974983"/>
                    <a:pt x="1027452" y="980771"/>
                  </a:cubicBezTo>
                  <a:cubicBezTo>
                    <a:pt x="1021664" y="986559"/>
                    <a:pt x="1013814" y="989810"/>
                    <a:pt x="1005628" y="989810"/>
                  </a:cubicBezTo>
                  <a:lnTo>
                    <a:pt x="30864" y="989810"/>
                  </a:lnTo>
                  <a:cubicBezTo>
                    <a:pt x="22678" y="989810"/>
                    <a:pt x="14828" y="986559"/>
                    <a:pt x="9040" y="980771"/>
                  </a:cubicBezTo>
                  <a:cubicBezTo>
                    <a:pt x="3252" y="974983"/>
                    <a:pt x="0" y="967132"/>
                    <a:pt x="0" y="958947"/>
                  </a:cubicBezTo>
                  <a:lnTo>
                    <a:pt x="0" y="30864"/>
                  </a:lnTo>
                  <a:cubicBezTo>
                    <a:pt x="0" y="22678"/>
                    <a:pt x="3252" y="14828"/>
                    <a:pt x="9040" y="9040"/>
                  </a:cubicBezTo>
                  <a:cubicBezTo>
                    <a:pt x="14828" y="3252"/>
                    <a:pt x="22678" y="0"/>
                    <a:pt x="30864" y="0"/>
                  </a:cubicBezTo>
                  <a:close/>
                </a:path>
              </a:pathLst>
            </a:custGeom>
            <a:solidFill>
              <a:srgbClr val="F2C436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36492" cy="1027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730283" y="1045296"/>
            <a:ext cx="5264508" cy="8213004"/>
          </a:xfrm>
          <a:custGeom>
            <a:avLst/>
            <a:gdLst/>
            <a:ahLst/>
            <a:cxnLst/>
            <a:rect r="r" b="b" t="t" l="l"/>
            <a:pathLst>
              <a:path h="8213004" w="5264508">
                <a:moveTo>
                  <a:pt x="0" y="0"/>
                </a:moveTo>
                <a:lnTo>
                  <a:pt x="5264509" y="0"/>
                </a:lnTo>
                <a:lnTo>
                  <a:pt x="5264509" y="8213004"/>
                </a:lnTo>
                <a:lnTo>
                  <a:pt x="0" y="821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468" t="0" r="-62970" b="-72637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80269" y="151800"/>
            <a:ext cx="6373375" cy="828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>
                <a:solidFill>
                  <a:srgbClr val="003049"/>
                </a:solidFill>
                <a:latin typeface="Hammersmith One"/>
              </a:rPr>
              <a:t>PRODUCT FEATURES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03631" y="4935228"/>
            <a:ext cx="3955634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1"/>
              </a:lnSpc>
            </a:pPr>
            <a:r>
              <a:rPr lang="en-US" sz="3768">
                <a:solidFill>
                  <a:srgbClr val="FFFFFF"/>
                </a:solidFill>
                <a:latin typeface="Hammersmith One"/>
              </a:rPr>
              <a:t>Show your latest content automatically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53645" y="1514004"/>
            <a:ext cx="3955634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01"/>
              </a:lnSpc>
            </a:pPr>
            <a:r>
              <a:rPr lang="en-US" sz="5668">
                <a:solidFill>
                  <a:srgbClr val="003049"/>
                </a:solidFill>
                <a:latin typeface="Hammersmith One"/>
              </a:rPr>
              <a:t>Get Discovered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03631" y="1438387"/>
            <a:ext cx="3955634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1"/>
              </a:lnSpc>
            </a:pPr>
            <a:r>
              <a:rPr lang="en-US" sz="3768">
                <a:solidFill>
                  <a:srgbClr val="FFFFFF"/>
                </a:solidFill>
                <a:latin typeface="Hammersmith One"/>
              </a:rPr>
              <a:t>Share all your links in one place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66342" y="1438387"/>
            <a:ext cx="3955634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1"/>
              </a:lnSpc>
            </a:pPr>
            <a:r>
              <a:rPr lang="en-US" sz="3768">
                <a:solidFill>
                  <a:srgbClr val="FFFFFF"/>
                </a:solidFill>
                <a:latin typeface="Hammersmith One"/>
              </a:rPr>
              <a:t>Create and Manage your community in one place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66342" y="4935228"/>
            <a:ext cx="3046429" cy="390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01"/>
              </a:lnSpc>
            </a:pPr>
            <a:r>
              <a:rPr lang="en-US" sz="5168">
                <a:solidFill>
                  <a:srgbClr val="003049"/>
                </a:solidFill>
                <a:latin typeface="Hammersmith One"/>
              </a:rPr>
              <a:t>Sell your Services/Products from your page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03631" y="2942754"/>
            <a:ext cx="3955634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1"/>
              </a:lnSpc>
            </a:pPr>
            <a:r>
              <a:rPr lang="en-US" sz="3768">
                <a:solidFill>
                  <a:srgbClr val="2E2E2E"/>
                </a:solidFill>
                <a:latin typeface="Hammersmith One"/>
              </a:rPr>
              <a:t>Track Link views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03100" y="7354578"/>
            <a:ext cx="3955634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1"/>
              </a:lnSpc>
            </a:pPr>
            <a:r>
              <a:rPr lang="en-US" sz="3768">
                <a:solidFill>
                  <a:srgbClr val="000000"/>
                </a:solidFill>
                <a:latin typeface="Hammersmith One"/>
              </a:rPr>
              <a:t>Analyze each content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4114919"/>
            <a:chOff x="0" y="0"/>
            <a:chExt cx="3353270" cy="8501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53270" cy="850149"/>
            </a:xfrm>
            <a:custGeom>
              <a:avLst/>
              <a:gdLst/>
              <a:ahLst/>
              <a:cxnLst/>
              <a:rect r="r" b="b" t="t" l="l"/>
              <a:pathLst>
                <a:path h="850149" w="3353270">
                  <a:moveTo>
                    <a:pt x="21465" y="0"/>
                  </a:moveTo>
                  <a:lnTo>
                    <a:pt x="3331805" y="0"/>
                  </a:lnTo>
                  <a:cubicBezTo>
                    <a:pt x="3343660" y="0"/>
                    <a:pt x="3353270" y="9610"/>
                    <a:pt x="3353270" y="21465"/>
                  </a:cubicBezTo>
                  <a:lnTo>
                    <a:pt x="3353270" y="828685"/>
                  </a:lnTo>
                  <a:cubicBezTo>
                    <a:pt x="3353270" y="840539"/>
                    <a:pt x="3343660" y="850149"/>
                    <a:pt x="3331805" y="850149"/>
                  </a:cubicBezTo>
                  <a:lnTo>
                    <a:pt x="21465" y="850149"/>
                  </a:lnTo>
                  <a:cubicBezTo>
                    <a:pt x="9610" y="850149"/>
                    <a:pt x="0" y="840539"/>
                    <a:pt x="0" y="828685"/>
                  </a:cubicBezTo>
                  <a:lnTo>
                    <a:pt x="0" y="21465"/>
                  </a:lnTo>
                  <a:cubicBezTo>
                    <a:pt x="0" y="9610"/>
                    <a:pt x="9610" y="0"/>
                    <a:pt x="21465" y="0"/>
                  </a:cubicBezTo>
                  <a:close/>
                </a:path>
              </a:pathLst>
            </a:custGeom>
            <a:solidFill>
              <a:srgbClr val="FFB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353270" cy="888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86188" y="5564240"/>
            <a:ext cx="9973112" cy="3694060"/>
            <a:chOff x="0" y="0"/>
            <a:chExt cx="2060462" cy="7631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0462" cy="763199"/>
            </a:xfrm>
            <a:custGeom>
              <a:avLst/>
              <a:gdLst/>
              <a:ahLst/>
              <a:cxnLst/>
              <a:rect r="r" b="b" t="t" l="l"/>
              <a:pathLst>
                <a:path h="763199" w="2060462">
                  <a:moveTo>
                    <a:pt x="34933" y="0"/>
                  </a:moveTo>
                  <a:lnTo>
                    <a:pt x="2025530" y="0"/>
                  </a:lnTo>
                  <a:cubicBezTo>
                    <a:pt x="2044822" y="0"/>
                    <a:pt x="2060462" y="15640"/>
                    <a:pt x="2060462" y="34933"/>
                  </a:cubicBezTo>
                  <a:lnTo>
                    <a:pt x="2060462" y="728267"/>
                  </a:lnTo>
                  <a:cubicBezTo>
                    <a:pt x="2060462" y="737531"/>
                    <a:pt x="2056782" y="746417"/>
                    <a:pt x="2050231" y="752968"/>
                  </a:cubicBezTo>
                  <a:cubicBezTo>
                    <a:pt x="2043680" y="759519"/>
                    <a:pt x="2034794" y="763199"/>
                    <a:pt x="2025530" y="763199"/>
                  </a:cubicBezTo>
                  <a:lnTo>
                    <a:pt x="34933" y="763199"/>
                  </a:lnTo>
                  <a:cubicBezTo>
                    <a:pt x="25668" y="763199"/>
                    <a:pt x="16783" y="759519"/>
                    <a:pt x="10232" y="752968"/>
                  </a:cubicBezTo>
                  <a:cubicBezTo>
                    <a:pt x="3680" y="746417"/>
                    <a:pt x="0" y="737531"/>
                    <a:pt x="0" y="728267"/>
                  </a:cubicBezTo>
                  <a:lnTo>
                    <a:pt x="0" y="34933"/>
                  </a:lnTo>
                  <a:cubicBezTo>
                    <a:pt x="0" y="25668"/>
                    <a:pt x="3680" y="16783"/>
                    <a:pt x="10232" y="10232"/>
                  </a:cubicBezTo>
                  <a:cubicBezTo>
                    <a:pt x="16783" y="3680"/>
                    <a:pt x="25668" y="0"/>
                    <a:pt x="34933" y="0"/>
                  </a:cubicBezTo>
                  <a:close/>
                </a:path>
              </a:pathLst>
            </a:custGeom>
            <a:solidFill>
              <a:srgbClr val="F77F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0462" cy="801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28700" y="1028700"/>
            <a:ext cx="8741036" cy="5246370"/>
            <a:chOff x="0" y="0"/>
            <a:chExt cx="6350000" cy="38112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3811270"/>
            </a:xfrm>
            <a:custGeom>
              <a:avLst/>
              <a:gdLst/>
              <a:ahLst/>
              <a:cxnLst/>
              <a:rect r="r" b="b" t="t" l="l"/>
              <a:pathLst>
                <a:path h="3811270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240030"/>
                    <a:pt x="6350000" y="537210"/>
                  </a:cubicBezTo>
                  <a:lnTo>
                    <a:pt x="6350000" y="2466340"/>
                  </a:lnTo>
                  <a:cubicBezTo>
                    <a:pt x="6350000" y="2763520"/>
                    <a:pt x="6109970" y="3003550"/>
                    <a:pt x="5812790" y="3003550"/>
                  </a:cubicBezTo>
                  <a:lnTo>
                    <a:pt x="4751070" y="3003550"/>
                  </a:lnTo>
                  <a:cubicBezTo>
                    <a:pt x="4587240" y="3003550"/>
                    <a:pt x="4431030" y="3078480"/>
                    <a:pt x="4329430" y="3208020"/>
                  </a:cubicBezTo>
                  <a:lnTo>
                    <a:pt x="4013200" y="3606800"/>
                  </a:lnTo>
                  <a:cubicBezTo>
                    <a:pt x="3911600" y="3735070"/>
                    <a:pt x="3756660" y="3811270"/>
                    <a:pt x="3591560" y="3811270"/>
                  </a:cubicBezTo>
                  <a:lnTo>
                    <a:pt x="537210" y="3811270"/>
                  </a:lnTo>
                  <a:cubicBezTo>
                    <a:pt x="240030" y="3811270"/>
                    <a:pt x="0" y="3571240"/>
                    <a:pt x="0" y="3274060"/>
                  </a:cubicBezTo>
                  <a:lnTo>
                    <a:pt x="0" y="1375410"/>
                  </a:lnTo>
                  <a:cubicBezTo>
                    <a:pt x="0" y="1206500"/>
                    <a:pt x="78740" y="1047750"/>
                    <a:pt x="213360" y="946150"/>
                  </a:cubicBezTo>
                  <a:lnTo>
                    <a:pt x="1324610" y="107950"/>
                  </a:lnTo>
                  <a:cubicBezTo>
                    <a:pt x="1417320" y="38100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3"/>
              <a:stretch>
                <a:fillRect l="-1659" t="-2219" r="-33657" b="-2475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6757033"/>
            <a:ext cx="5632712" cy="2501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>
                <a:solidFill>
                  <a:srgbClr val="003049"/>
                </a:solidFill>
                <a:latin typeface="Hammersmith One"/>
              </a:rPr>
              <a:t>HOW IT WORKS?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34858" y="2171760"/>
            <a:ext cx="6017261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Hammersmith One"/>
              </a:rPr>
              <a:t>Get started in Minutes. Easy, Interactive and Intuitive UI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92257" y="6163495"/>
            <a:ext cx="7783715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20"/>
              </a:lnSpc>
            </a:pPr>
            <a:r>
              <a:rPr lang="en-US" sz="4100">
                <a:solidFill>
                  <a:srgbClr val="003049"/>
                </a:solidFill>
                <a:latin typeface="Hammersmith One"/>
              </a:rPr>
              <a:t>Admin dashboard to manage all links at ease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398895"/>
            <a:ext cx="8464843" cy="3859405"/>
            <a:chOff x="0" y="0"/>
            <a:chExt cx="1748851" cy="7973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48851" cy="797360"/>
            </a:xfrm>
            <a:custGeom>
              <a:avLst/>
              <a:gdLst/>
              <a:ahLst/>
              <a:cxnLst/>
              <a:rect r="r" b="b" t="t" l="l"/>
              <a:pathLst>
                <a:path h="797360" w="1748851">
                  <a:moveTo>
                    <a:pt x="41157" y="0"/>
                  </a:moveTo>
                  <a:lnTo>
                    <a:pt x="1707695" y="0"/>
                  </a:lnTo>
                  <a:cubicBezTo>
                    <a:pt x="1730425" y="0"/>
                    <a:pt x="1748851" y="18427"/>
                    <a:pt x="1748851" y="41157"/>
                  </a:cubicBezTo>
                  <a:lnTo>
                    <a:pt x="1748851" y="756203"/>
                  </a:lnTo>
                  <a:cubicBezTo>
                    <a:pt x="1748851" y="767118"/>
                    <a:pt x="1744515" y="777587"/>
                    <a:pt x="1736797" y="785305"/>
                  </a:cubicBezTo>
                  <a:cubicBezTo>
                    <a:pt x="1729078" y="793024"/>
                    <a:pt x="1718610" y="797360"/>
                    <a:pt x="1707695" y="797360"/>
                  </a:cubicBezTo>
                  <a:lnTo>
                    <a:pt x="41157" y="797360"/>
                  </a:lnTo>
                  <a:cubicBezTo>
                    <a:pt x="30241" y="797360"/>
                    <a:pt x="19773" y="793024"/>
                    <a:pt x="12055" y="785305"/>
                  </a:cubicBezTo>
                  <a:cubicBezTo>
                    <a:pt x="4336" y="777587"/>
                    <a:pt x="0" y="767118"/>
                    <a:pt x="0" y="756203"/>
                  </a:cubicBezTo>
                  <a:lnTo>
                    <a:pt x="0" y="41157"/>
                  </a:lnTo>
                  <a:cubicBezTo>
                    <a:pt x="0" y="30241"/>
                    <a:pt x="4336" y="19773"/>
                    <a:pt x="12055" y="12055"/>
                  </a:cubicBezTo>
                  <a:cubicBezTo>
                    <a:pt x="19773" y="4336"/>
                    <a:pt x="30241" y="0"/>
                    <a:pt x="41157" y="0"/>
                  </a:cubicBezTo>
                  <a:close/>
                </a:path>
              </a:pathLst>
            </a:custGeom>
            <a:solidFill>
              <a:srgbClr val="F77F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48851" cy="835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469192"/>
            <a:ext cx="3776911" cy="1450794"/>
            <a:chOff x="0" y="0"/>
            <a:chExt cx="780316" cy="2997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0316" cy="299737"/>
            </a:xfrm>
            <a:custGeom>
              <a:avLst/>
              <a:gdLst/>
              <a:ahLst/>
              <a:cxnLst/>
              <a:rect r="r" b="b" t="t" l="l"/>
              <a:pathLst>
                <a:path h="299737" w="780316">
                  <a:moveTo>
                    <a:pt x="92241" y="0"/>
                  </a:moveTo>
                  <a:lnTo>
                    <a:pt x="688075" y="0"/>
                  </a:lnTo>
                  <a:cubicBezTo>
                    <a:pt x="712539" y="0"/>
                    <a:pt x="736001" y="9718"/>
                    <a:pt x="753300" y="27017"/>
                  </a:cubicBezTo>
                  <a:cubicBezTo>
                    <a:pt x="770598" y="44315"/>
                    <a:pt x="780316" y="67777"/>
                    <a:pt x="780316" y="92241"/>
                  </a:cubicBezTo>
                  <a:lnTo>
                    <a:pt x="780316" y="207495"/>
                  </a:lnTo>
                  <a:cubicBezTo>
                    <a:pt x="780316" y="231959"/>
                    <a:pt x="770598" y="255421"/>
                    <a:pt x="753300" y="272720"/>
                  </a:cubicBezTo>
                  <a:cubicBezTo>
                    <a:pt x="736001" y="290018"/>
                    <a:pt x="712539" y="299737"/>
                    <a:pt x="688075" y="299737"/>
                  </a:cubicBezTo>
                  <a:lnTo>
                    <a:pt x="92241" y="299737"/>
                  </a:lnTo>
                  <a:cubicBezTo>
                    <a:pt x="41298" y="299737"/>
                    <a:pt x="0" y="258439"/>
                    <a:pt x="0" y="207495"/>
                  </a:cubicBezTo>
                  <a:lnTo>
                    <a:pt x="0" y="92241"/>
                  </a:lnTo>
                  <a:cubicBezTo>
                    <a:pt x="0" y="67777"/>
                    <a:pt x="9718" y="44315"/>
                    <a:pt x="27017" y="27017"/>
                  </a:cubicBezTo>
                  <a:cubicBezTo>
                    <a:pt x="44315" y="9718"/>
                    <a:pt x="67777" y="0"/>
                    <a:pt x="9224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80316" cy="3378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93601" y="6813624"/>
            <a:ext cx="7365699" cy="2444676"/>
            <a:chOff x="0" y="0"/>
            <a:chExt cx="1521766" cy="5050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1766" cy="505074"/>
            </a:xfrm>
            <a:custGeom>
              <a:avLst/>
              <a:gdLst/>
              <a:ahLst/>
              <a:cxnLst/>
              <a:rect r="r" b="b" t="t" l="l"/>
              <a:pathLst>
                <a:path h="505074" w="1521766">
                  <a:moveTo>
                    <a:pt x="47298" y="0"/>
                  </a:moveTo>
                  <a:lnTo>
                    <a:pt x="1474468" y="0"/>
                  </a:lnTo>
                  <a:cubicBezTo>
                    <a:pt x="1500590" y="0"/>
                    <a:pt x="1521766" y="21176"/>
                    <a:pt x="1521766" y="47298"/>
                  </a:cubicBezTo>
                  <a:lnTo>
                    <a:pt x="1521766" y="457776"/>
                  </a:lnTo>
                  <a:cubicBezTo>
                    <a:pt x="1521766" y="483898"/>
                    <a:pt x="1500590" y="505074"/>
                    <a:pt x="1474468" y="505074"/>
                  </a:cubicBezTo>
                  <a:lnTo>
                    <a:pt x="47298" y="505074"/>
                  </a:lnTo>
                  <a:cubicBezTo>
                    <a:pt x="21176" y="505074"/>
                    <a:pt x="0" y="483898"/>
                    <a:pt x="0" y="457776"/>
                  </a:cubicBezTo>
                  <a:lnTo>
                    <a:pt x="0" y="47298"/>
                  </a:lnTo>
                  <a:cubicBezTo>
                    <a:pt x="0" y="21176"/>
                    <a:pt x="21176" y="0"/>
                    <a:pt x="47298" y="0"/>
                  </a:cubicBezTo>
                  <a:close/>
                </a:path>
              </a:pathLst>
            </a:custGeom>
            <a:solidFill>
              <a:srgbClr val="FFB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521766" cy="543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5359713" y="1028700"/>
            <a:ext cx="11899587" cy="5359370"/>
            <a:chOff x="0" y="0"/>
            <a:chExt cx="8459470" cy="381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459470" cy="3808730"/>
            </a:xfrm>
            <a:custGeom>
              <a:avLst/>
              <a:gdLst/>
              <a:ahLst/>
              <a:cxnLst/>
              <a:rect r="r" b="b" t="t" l="l"/>
              <a:pathLst>
                <a:path h="3808730" w="8459470">
                  <a:moveTo>
                    <a:pt x="458470" y="0"/>
                  </a:moveTo>
                  <a:lnTo>
                    <a:pt x="8001000" y="0"/>
                  </a:lnTo>
                  <a:cubicBezTo>
                    <a:pt x="8255000" y="0"/>
                    <a:pt x="8459470" y="205740"/>
                    <a:pt x="8459470" y="458470"/>
                  </a:cubicBezTo>
                  <a:lnTo>
                    <a:pt x="8459470" y="2320290"/>
                  </a:lnTo>
                  <a:cubicBezTo>
                    <a:pt x="8459470" y="2451100"/>
                    <a:pt x="8403589" y="2576830"/>
                    <a:pt x="8304530" y="2663190"/>
                  </a:cubicBezTo>
                  <a:lnTo>
                    <a:pt x="7141210" y="3693160"/>
                  </a:lnTo>
                  <a:cubicBezTo>
                    <a:pt x="7057390" y="3768090"/>
                    <a:pt x="6949440" y="3808730"/>
                    <a:pt x="6836410" y="3808730"/>
                  </a:cubicBezTo>
                  <a:lnTo>
                    <a:pt x="3760470" y="3808730"/>
                  </a:lnTo>
                  <a:cubicBezTo>
                    <a:pt x="3506470" y="3808730"/>
                    <a:pt x="3302000" y="3602990"/>
                    <a:pt x="3302000" y="3350260"/>
                  </a:cubicBezTo>
                  <a:lnTo>
                    <a:pt x="3302000" y="3227070"/>
                  </a:lnTo>
                  <a:cubicBezTo>
                    <a:pt x="3302000" y="2973070"/>
                    <a:pt x="3096260" y="2768600"/>
                    <a:pt x="2843530" y="2768600"/>
                  </a:cubicBezTo>
                  <a:lnTo>
                    <a:pt x="458470" y="2768600"/>
                  </a:lnTo>
                  <a:cubicBezTo>
                    <a:pt x="205740" y="2768600"/>
                    <a:pt x="0" y="2562860"/>
                    <a:pt x="0" y="2310130"/>
                  </a:cubicBezTo>
                  <a:lnTo>
                    <a:pt x="0" y="458470"/>
                  </a:lnTo>
                  <a:cubicBezTo>
                    <a:pt x="0" y="205740"/>
                    <a:pt x="205740" y="0"/>
                    <a:pt x="45847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293" r="0" b="-3293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1162050"/>
            <a:ext cx="3650902" cy="181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>
                <a:solidFill>
                  <a:srgbClr val="000000"/>
                </a:solidFill>
                <a:latin typeface="Hammersmith One"/>
              </a:rPr>
              <a:t>GET STARTED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11622" y="5728397"/>
            <a:ext cx="7098999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5" indent="-377828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"/>
              </a:rPr>
              <a:t>Sign up from </a:t>
            </a:r>
            <a:r>
              <a:rPr lang="en-US" sz="3500">
                <a:solidFill>
                  <a:srgbClr val="FFFFFF"/>
                </a:solidFill>
                <a:latin typeface="Canva Sans Bold"/>
              </a:rPr>
              <a:t>1rx.ai </a:t>
            </a:r>
            <a:r>
              <a:rPr lang="en-US" sz="3500">
                <a:solidFill>
                  <a:srgbClr val="FFFFFF"/>
                </a:solidFill>
                <a:latin typeface="Canva Sans"/>
              </a:rPr>
              <a:t>homepage</a:t>
            </a:r>
          </a:p>
          <a:p>
            <a:pPr marL="755655" indent="-377828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"/>
              </a:rPr>
              <a:t>Customize Your Profile</a:t>
            </a:r>
          </a:p>
          <a:p>
            <a:pPr marL="755655" indent="-377828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"/>
              </a:rPr>
              <a:t>Upload Content and Links</a:t>
            </a:r>
          </a:p>
          <a:p>
            <a:pPr marL="755655" indent="-377828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"/>
              </a:rPr>
              <a:t>Explore Themes and Customizations</a:t>
            </a:r>
          </a:p>
          <a:p>
            <a:pPr marL="755655" indent="-377828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"/>
              </a:rPr>
              <a:t>Share your Link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30710" y="7328597"/>
            <a:ext cx="6691480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42013" indent="-421007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3049"/>
                </a:solidFill>
                <a:latin typeface="Canva Sans"/>
              </a:rPr>
              <a:t>Customize link anytime</a:t>
            </a:r>
          </a:p>
          <a:p>
            <a:pPr marL="842013" indent="-421007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3049"/>
                </a:solidFill>
                <a:latin typeface="Canva Sans"/>
              </a:rPr>
              <a:t>Track link Performance</a:t>
            </a:r>
          </a:p>
          <a:p>
            <a:pPr>
              <a:lnSpc>
                <a:spcPts val="4680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8700" y="3559074"/>
            <a:ext cx="1240606" cy="1271030"/>
          </a:xfrm>
          <a:custGeom>
            <a:avLst/>
            <a:gdLst/>
            <a:ahLst/>
            <a:cxnLst/>
            <a:rect r="r" b="b" t="t" l="l"/>
            <a:pathLst>
              <a:path h="1271030" w="1240606">
                <a:moveTo>
                  <a:pt x="0" y="0"/>
                </a:moveTo>
                <a:lnTo>
                  <a:pt x="1240606" y="0"/>
                </a:lnTo>
                <a:lnTo>
                  <a:pt x="1240606" y="1271030"/>
                </a:lnTo>
                <a:lnTo>
                  <a:pt x="0" y="1271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5530" t="0" r="-553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2694" y="4522099"/>
            <a:ext cx="6921768" cy="4306087"/>
          </a:xfrm>
          <a:custGeom>
            <a:avLst/>
            <a:gdLst/>
            <a:ahLst/>
            <a:cxnLst/>
            <a:rect r="r" b="b" t="t" l="l"/>
            <a:pathLst>
              <a:path h="4306087" w="6921768">
                <a:moveTo>
                  <a:pt x="0" y="0"/>
                </a:moveTo>
                <a:lnTo>
                  <a:pt x="6921769" y="0"/>
                </a:lnTo>
                <a:lnTo>
                  <a:pt x="6921769" y="4306087"/>
                </a:lnTo>
                <a:lnTo>
                  <a:pt x="0" y="430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08037" y="1458814"/>
            <a:ext cx="7369372" cy="7369372"/>
          </a:xfrm>
          <a:custGeom>
            <a:avLst/>
            <a:gdLst/>
            <a:ahLst/>
            <a:cxnLst/>
            <a:rect r="r" b="b" t="t" l="l"/>
            <a:pathLst>
              <a:path h="7369372" w="7369372">
                <a:moveTo>
                  <a:pt x="0" y="0"/>
                </a:moveTo>
                <a:lnTo>
                  <a:pt x="7369372" y="0"/>
                </a:lnTo>
                <a:lnTo>
                  <a:pt x="7369372" y="7369372"/>
                </a:lnTo>
                <a:lnTo>
                  <a:pt x="0" y="7369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7365699" cy="2444676"/>
            <a:chOff x="0" y="0"/>
            <a:chExt cx="1521766" cy="5050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21766" cy="505074"/>
            </a:xfrm>
            <a:custGeom>
              <a:avLst/>
              <a:gdLst/>
              <a:ahLst/>
              <a:cxnLst/>
              <a:rect r="r" b="b" t="t" l="l"/>
              <a:pathLst>
                <a:path h="505074" w="1521766">
                  <a:moveTo>
                    <a:pt x="47298" y="0"/>
                  </a:moveTo>
                  <a:lnTo>
                    <a:pt x="1474468" y="0"/>
                  </a:lnTo>
                  <a:cubicBezTo>
                    <a:pt x="1500590" y="0"/>
                    <a:pt x="1521766" y="21176"/>
                    <a:pt x="1521766" y="47298"/>
                  </a:cubicBezTo>
                  <a:lnTo>
                    <a:pt x="1521766" y="457776"/>
                  </a:lnTo>
                  <a:cubicBezTo>
                    <a:pt x="1521766" y="483898"/>
                    <a:pt x="1500590" y="505074"/>
                    <a:pt x="1474468" y="505074"/>
                  </a:cubicBezTo>
                  <a:lnTo>
                    <a:pt x="47298" y="505074"/>
                  </a:lnTo>
                  <a:cubicBezTo>
                    <a:pt x="21176" y="505074"/>
                    <a:pt x="0" y="483898"/>
                    <a:pt x="0" y="457776"/>
                  </a:cubicBezTo>
                  <a:lnTo>
                    <a:pt x="0" y="47298"/>
                  </a:lnTo>
                  <a:cubicBezTo>
                    <a:pt x="0" y="21176"/>
                    <a:pt x="21176" y="0"/>
                    <a:pt x="47298" y="0"/>
                  </a:cubicBezTo>
                  <a:close/>
                </a:path>
              </a:pathLst>
            </a:custGeom>
            <a:solidFill>
              <a:srgbClr val="FFB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21766" cy="543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97838" y="1365213"/>
            <a:ext cx="6691480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42013" indent="-421007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555555"/>
                </a:solidFill>
                <a:latin typeface="Canva Sans Bold"/>
              </a:rPr>
              <a:t>Get Verified</a:t>
            </a:r>
          </a:p>
          <a:p>
            <a:pPr marL="842013" indent="-421007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555555"/>
                </a:solidFill>
                <a:latin typeface="Canva Sans Bold"/>
              </a:rPr>
              <a:t>Generate QR Code</a:t>
            </a:r>
          </a:p>
          <a:p>
            <a:pPr marL="842013" indent="-421007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555555"/>
                </a:solidFill>
                <a:latin typeface="Canva Sans Bold"/>
              </a:rPr>
              <a:t>Get NFC Card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DAF0B1KQfYo</dc:identifier>
  <dcterms:modified xsi:type="dcterms:W3CDTF">2011-08-01T06:04:30Z</dcterms:modified>
  <cp:revision>1</cp:revision>
  <dc:title>1Rx.ai product deck</dc:title>
</cp:coreProperties>
</file>